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90" r:id="rId3"/>
    <p:sldId id="312" r:id="rId4"/>
    <p:sldId id="413" r:id="rId5"/>
    <p:sldId id="261" r:id="rId6"/>
    <p:sldId id="281" r:id="rId7"/>
    <p:sldId id="430" r:id="rId8"/>
    <p:sldId id="280" r:id="rId9"/>
    <p:sldId id="318" r:id="rId10"/>
    <p:sldId id="425" r:id="rId11"/>
    <p:sldId id="416" r:id="rId12"/>
    <p:sldId id="330" r:id="rId13"/>
    <p:sldId id="417" r:id="rId14"/>
    <p:sldId id="419" r:id="rId15"/>
    <p:sldId id="420" r:id="rId16"/>
    <p:sldId id="421" r:id="rId17"/>
    <p:sldId id="379" r:id="rId18"/>
    <p:sldId id="422" r:id="rId19"/>
    <p:sldId id="423" r:id="rId20"/>
    <p:sldId id="427" r:id="rId21"/>
    <p:sldId id="432" r:id="rId22"/>
    <p:sldId id="431" r:id="rId23"/>
    <p:sldId id="435" r:id="rId24"/>
    <p:sldId id="433" r:id="rId25"/>
    <p:sldId id="436" r:id="rId26"/>
    <p:sldId id="434" r:id="rId27"/>
    <p:sldId id="298" r:id="rId2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849"/>
    <a:srgbClr val="6E284E"/>
    <a:srgbClr val="DC6AC6"/>
    <a:srgbClr val="A9A1A6"/>
    <a:srgbClr val="F79646"/>
    <a:srgbClr val="4BACC6"/>
    <a:srgbClr val="9C2C56"/>
    <a:srgbClr val="6D284C"/>
    <a:srgbClr val="00808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9053" autoAdjust="0"/>
  </p:normalViewPr>
  <p:slideViewPr>
    <p:cSldViewPr>
      <p:cViewPr varScale="1">
        <p:scale>
          <a:sx n="74" d="100"/>
          <a:sy n="74" d="100"/>
        </p:scale>
        <p:origin x="10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56"/>
    </p:cViewPr>
  </p:sorterViewPr>
  <p:notesViewPr>
    <p:cSldViewPr>
      <p:cViewPr>
        <p:scale>
          <a:sx n="100" d="100"/>
          <a:sy n="100" d="100"/>
        </p:scale>
        <p:origin x="1890" y="-6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1\Documents\Kalas_WCCE22\&#1040;&#1085;&#1082;&#1077;&#1090;&#1072;%20-%20&#1087;&#1088;&#1077;&#1076;&#1074;&#1072;&#1088;&#1080;&#1090;&#1077;&#1083;&#1085;&#1086;%20&#1087;&#1088;&#1091;&#1095;&#1074;&#1072;&#1085;&#1077;%20&#1050;&#1052;%20(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From which grade should the education in computer modelling/programming start in the school?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2nd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Sheet4!$B$2:$D$2</c:f>
              <c:strCache>
                <c:ptCount val="3"/>
                <c:pt idx="0">
                  <c:v>teachers in primary school</c:v>
                </c:pt>
                <c:pt idx="1">
                  <c:v>only 5th grade teachers</c:v>
                </c:pt>
                <c:pt idx="2">
                  <c:v>no experience</c:v>
                </c:pt>
              </c:strCache>
            </c:strRef>
          </c:cat>
          <c:val>
            <c:numRef>
              <c:f>Sheet4!$B$3:$D$3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2-4BAF-873E-D35FCBD86645}"/>
            </c:ext>
          </c:extLst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3rd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Sheet4!$B$2:$D$2</c:f>
              <c:strCache>
                <c:ptCount val="3"/>
                <c:pt idx="0">
                  <c:v>teachers in primary school</c:v>
                </c:pt>
                <c:pt idx="1">
                  <c:v>only 5th grade teachers</c:v>
                </c:pt>
                <c:pt idx="2">
                  <c:v>no experience</c:v>
                </c:pt>
              </c:strCache>
            </c:strRef>
          </c:cat>
          <c:val>
            <c:numRef>
              <c:f>Sheet4!$B$4:$D$4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C2-4BAF-873E-D35FCBD86645}"/>
            </c:ext>
          </c:extLst>
        </c:ser>
        <c:ser>
          <c:idx val="2"/>
          <c:order val="2"/>
          <c:tx>
            <c:strRef>
              <c:f>Sheet4!$A$5</c:f>
              <c:strCache>
                <c:ptCount val="1"/>
                <c:pt idx="0">
                  <c:v>4th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Sheet4!$B$2:$D$2</c:f>
              <c:strCache>
                <c:ptCount val="3"/>
                <c:pt idx="0">
                  <c:v>teachers in primary school</c:v>
                </c:pt>
                <c:pt idx="1">
                  <c:v>only 5th grade teachers</c:v>
                </c:pt>
                <c:pt idx="2">
                  <c:v>no experience</c:v>
                </c:pt>
              </c:strCache>
            </c:strRef>
          </c:cat>
          <c:val>
            <c:numRef>
              <c:f>Sheet4!$B$5:$D$5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C2-4BAF-873E-D35FCBD86645}"/>
            </c:ext>
          </c:extLst>
        </c:ser>
        <c:ser>
          <c:idx val="3"/>
          <c:order val="3"/>
          <c:tx>
            <c:strRef>
              <c:f>Sheet4!$A$6</c:f>
              <c:strCache>
                <c:ptCount val="1"/>
                <c:pt idx="0">
                  <c:v>5th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Sheet4!$B$2:$D$2</c:f>
              <c:strCache>
                <c:ptCount val="3"/>
                <c:pt idx="0">
                  <c:v>teachers in primary school</c:v>
                </c:pt>
                <c:pt idx="1">
                  <c:v>only 5th grade teachers</c:v>
                </c:pt>
                <c:pt idx="2">
                  <c:v>no experience</c:v>
                </c:pt>
              </c:strCache>
            </c:strRef>
          </c:cat>
          <c:val>
            <c:numRef>
              <c:f>Sheet4!$B$6:$D$6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C2-4BAF-873E-D35FCBD86645}"/>
            </c:ext>
          </c:extLst>
        </c:ser>
        <c:ser>
          <c:idx val="4"/>
          <c:order val="4"/>
          <c:tx>
            <c:strRef>
              <c:f>Sheet4!$A$7</c:f>
              <c:strCache>
                <c:ptCount val="1"/>
                <c:pt idx="0">
                  <c:v>6th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Sheet4!$B$2:$D$2</c:f>
              <c:strCache>
                <c:ptCount val="3"/>
                <c:pt idx="0">
                  <c:v>teachers in primary school</c:v>
                </c:pt>
                <c:pt idx="1">
                  <c:v>only 5th grade teachers</c:v>
                </c:pt>
                <c:pt idx="2">
                  <c:v>no experience</c:v>
                </c:pt>
              </c:strCache>
            </c:strRef>
          </c:cat>
          <c:val>
            <c:numRef>
              <c:f>Sheet4!$B$7:$D$7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C2-4BAF-873E-D35FCBD86645}"/>
            </c:ext>
          </c:extLst>
        </c:ser>
        <c:ser>
          <c:idx val="5"/>
          <c:order val="5"/>
          <c:tx>
            <c:strRef>
              <c:f>Sheet4!$A$8</c:f>
              <c:strCache>
                <c:ptCount val="1"/>
                <c:pt idx="0">
                  <c:v>7th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Sheet4!$B$2:$D$2</c:f>
              <c:strCache>
                <c:ptCount val="3"/>
                <c:pt idx="0">
                  <c:v>teachers in primary school</c:v>
                </c:pt>
                <c:pt idx="1">
                  <c:v>only 5th grade teachers</c:v>
                </c:pt>
                <c:pt idx="2">
                  <c:v>no experience</c:v>
                </c:pt>
              </c:strCache>
            </c:strRef>
          </c:cat>
          <c:val>
            <c:numRef>
              <c:f>Sheet4!$B$8:$D$8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C2-4BAF-873E-D35FCBD86645}"/>
            </c:ext>
          </c:extLst>
        </c:ser>
        <c:ser>
          <c:idx val="6"/>
          <c:order val="6"/>
          <c:tx>
            <c:strRef>
              <c:f>Sheet4!$A$9</c:f>
              <c:strCache>
                <c:ptCount val="1"/>
                <c:pt idx="0">
                  <c:v>8th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Sheet4!$B$2:$D$2</c:f>
              <c:strCache>
                <c:ptCount val="3"/>
                <c:pt idx="0">
                  <c:v>teachers in primary school</c:v>
                </c:pt>
                <c:pt idx="1">
                  <c:v>only 5th grade teachers</c:v>
                </c:pt>
                <c:pt idx="2">
                  <c:v>no experience</c:v>
                </c:pt>
              </c:strCache>
            </c:strRef>
          </c:cat>
          <c:val>
            <c:numRef>
              <c:f>Sheet4!$B$9:$D$9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C2-4BAF-873E-D35FCBD86645}"/>
            </c:ext>
          </c:extLst>
        </c:ser>
        <c:ser>
          <c:idx val="7"/>
          <c:order val="7"/>
          <c:tx>
            <c:strRef>
              <c:f>Sheet4!$A$10</c:f>
              <c:strCache>
                <c:ptCount val="1"/>
                <c:pt idx="0">
                  <c:v>only in extracurricular forms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Sheet4!$B$2:$D$2</c:f>
              <c:strCache>
                <c:ptCount val="3"/>
                <c:pt idx="0">
                  <c:v>teachers in primary school</c:v>
                </c:pt>
                <c:pt idx="1">
                  <c:v>only 5th grade teachers</c:v>
                </c:pt>
                <c:pt idx="2">
                  <c:v>no experience</c:v>
                </c:pt>
              </c:strCache>
            </c:strRef>
          </c:cat>
          <c:val>
            <c:numRef>
              <c:f>Sheet4!$B$10:$D$10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C2-4BAF-873E-D35FCBD86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6092016"/>
        <c:axId val="1096092432"/>
      </c:barChart>
      <c:catAx>
        <c:axId val="109609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6092432"/>
        <c:crosses val="autoZero"/>
        <c:auto val="1"/>
        <c:lblAlgn val="ctr"/>
        <c:lblOffset val="100"/>
        <c:noMultiLvlLbl val="0"/>
      </c:catAx>
      <c:valAx>
        <c:axId val="109609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609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69243948673086"/>
          <c:y val="0.27298496575535208"/>
          <c:w val="0.17773348643919509"/>
          <c:h val="0.559083650815312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s://bg.khanacademy.org/" TargetMode="External"/><Relationship Id="rId2" Type="http://schemas.openxmlformats.org/officeDocument/2006/relationships/hyperlink" Target="https://scratch.mit.edu/" TargetMode="External"/><Relationship Id="rId1" Type="http://schemas.openxmlformats.org/officeDocument/2006/relationships/hyperlink" Target="https://code.org/" TargetMode="External"/><Relationship Id="rId4" Type="http://schemas.openxmlformats.org/officeDocument/2006/relationships/hyperlink" Target="https://ucha.se/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s://bg.khanacademy.org/" TargetMode="External"/><Relationship Id="rId2" Type="http://schemas.openxmlformats.org/officeDocument/2006/relationships/hyperlink" Target="https://scratch.mit.edu/" TargetMode="External"/><Relationship Id="rId1" Type="http://schemas.openxmlformats.org/officeDocument/2006/relationships/hyperlink" Target="https://code.org/" TargetMode="External"/><Relationship Id="rId4" Type="http://schemas.openxmlformats.org/officeDocument/2006/relationships/hyperlink" Target="https://ucha.s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6B549-18C1-4E5F-A552-BF1E076C94F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69A8EE0-CA6E-47A7-A72E-AE1DAF01DD4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/>
            <a:t>Ecosystem in computer science education in primary school</a:t>
          </a: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dirty="0"/>
        </a:p>
      </dgm:t>
    </dgm:pt>
    <dgm:pt modelId="{EDE12DB1-F5C7-45EE-A332-10ED77E79840}" type="parTrans" cxnId="{6C453D0D-EB9C-41B0-B73F-85D11F4BD6FF}">
      <dgm:prSet/>
      <dgm:spPr/>
      <dgm:t>
        <a:bodyPr/>
        <a:lstStyle/>
        <a:p>
          <a:endParaRPr lang="en-GB"/>
        </a:p>
      </dgm:t>
    </dgm:pt>
    <dgm:pt modelId="{F097BF06-8AE2-4EE8-BDF0-2D3A22F19A0A}" type="sibTrans" cxnId="{6C453D0D-EB9C-41B0-B73F-85D11F4BD6FF}">
      <dgm:prSet/>
      <dgm:spPr/>
      <dgm:t>
        <a:bodyPr/>
        <a:lstStyle/>
        <a:p>
          <a:endParaRPr lang="en-GB"/>
        </a:p>
      </dgm:t>
    </dgm:pt>
    <dgm:pt modelId="{6D857B56-7CF1-43C7-88D4-CE86F6639308}">
      <dgm:prSet phldrT="[Text]" custT="1"/>
      <dgm:spPr/>
      <dgm:t>
        <a:bodyPr/>
        <a:lstStyle/>
        <a:p>
          <a:r>
            <a:rPr lang="en-GB" sz="2000" dirty="0"/>
            <a:t>Main components</a:t>
          </a:r>
        </a:p>
      </dgm:t>
    </dgm:pt>
    <dgm:pt modelId="{55727C73-C3AC-42DC-907D-497BA48DC82C}" type="parTrans" cxnId="{345DC15C-D9A3-4F1E-B4FD-DE9659AF28DD}">
      <dgm:prSet/>
      <dgm:spPr/>
      <dgm:t>
        <a:bodyPr/>
        <a:lstStyle/>
        <a:p>
          <a:endParaRPr lang="en-GB"/>
        </a:p>
      </dgm:t>
    </dgm:pt>
    <dgm:pt modelId="{96D769D5-62A3-41D4-BE31-F1BDC98B0100}" type="sibTrans" cxnId="{345DC15C-D9A3-4F1E-B4FD-DE9659AF28DD}">
      <dgm:prSet/>
      <dgm:spPr/>
      <dgm:t>
        <a:bodyPr/>
        <a:lstStyle/>
        <a:p>
          <a:endParaRPr lang="en-GB"/>
        </a:p>
      </dgm:t>
    </dgm:pt>
    <dgm:pt modelId="{B428A70A-AE20-4B71-9F33-F90A07C8AB54}">
      <dgm:prSet phldrT="[Text]" custT="1"/>
      <dgm:spPr/>
      <dgm:t>
        <a:bodyPr/>
        <a:lstStyle/>
        <a:p>
          <a:r>
            <a:rPr lang="en-GB" sz="2800" dirty="0"/>
            <a:t>Challenges and Decisions</a:t>
          </a:r>
        </a:p>
      </dgm:t>
    </dgm:pt>
    <dgm:pt modelId="{8AA706C5-642D-4755-AEE6-FBFB8E1B2695}" type="parTrans" cxnId="{1004D08D-D86B-402D-A54B-73D5C3382D4E}">
      <dgm:prSet/>
      <dgm:spPr/>
      <dgm:t>
        <a:bodyPr/>
        <a:lstStyle/>
        <a:p>
          <a:endParaRPr lang="en-GB"/>
        </a:p>
      </dgm:t>
    </dgm:pt>
    <dgm:pt modelId="{5AF0690A-E87A-42BD-9C7C-2475AAFB4DC1}" type="sibTrans" cxnId="{1004D08D-D86B-402D-A54B-73D5C3382D4E}">
      <dgm:prSet/>
      <dgm:spPr/>
      <dgm:t>
        <a:bodyPr/>
        <a:lstStyle/>
        <a:p>
          <a:endParaRPr lang="en-GB"/>
        </a:p>
      </dgm:t>
    </dgm:pt>
    <dgm:pt modelId="{CFFDAD48-566C-47A4-A4C6-EE7CCCA643C3}">
      <dgm:prSet phldrT="[Text]" custT="1"/>
      <dgm:spPr/>
      <dgm:t>
        <a:bodyPr/>
        <a:lstStyle/>
        <a:p>
          <a:r>
            <a:rPr lang="en-GB" sz="2000" dirty="0"/>
            <a:t>Lack of enough teachers</a:t>
          </a:r>
        </a:p>
      </dgm:t>
    </dgm:pt>
    <dgm:pt modelId="{0DD128A1-F952-46C2-B217-09F0E94FC085}" type="parTrans" cxnId="{C558EDD7-458C-49D1-86F1-76EB3311C3AB}">
      <dgm:prSet/>
      <dgm:spPr/>
      <dgm:t>
        <a:bodyPr/>
        <a:lstStyle/>
        <a:p>
          <a:endParaRPr lang="en-GB"/>
        </a:p>
      </dgm:t>
    </dgm:pt>
    <dgm:pt modelId="{08CF26C8-0C5A-46CD-B203-45D48F745F80}" type="sibTrans" cxnId="{C558EDD7-458C-49D1-86F1-76EB3311C3AB}">
      <dgm:prSet/>
      <dgm:spPr/>
      <dgm:t>
        <a:bodyPr/>
        <a:lstStyle/>
        <a:p>
          <a:endParaRPr lang="en-GB"/>
        </a:p>
      </dgm:t>
    </dgm:pt>
    <dgm:pt modelId="{A8949E30-5F6F-4D31-9254-857A45A175C4}">
      <dgm:prSet phldrT="[Text]" custT="1"/>
      <dgm:spPr/>
      <dgm:t>
        <a:bodyPr/>
        <a:lstStyle/>
        <a:p>
          <a:r>
            <a:rPr lang="en-GB" sz="2000" dirty="0"/>
            <a:t>Usage of mathematical concepts learned in higher grades</a:t>
          </a:r>
        </a:p>
      </dgm:t>
    </dgm:pt>
    <dgm:pt modelId="{197F82B5-931B-45E1-A5A3-A10ABE6253F0}" type="parTrans" cxnId="{2D6B8662-3EF4-4C90-95F5-B8C4796144A9}">
      <dgm:prSet/>
      <dgm:spPr/>
      <dgm:t>
        <a:bodyPr/>
        <a:lstStyle/>
        <a:p>
          <a:endParaRPr lang="en-GB"/>
        </a:p>
      </dgm:t>
    </dgm:pt>
    <dgm:pt modelId="{2D72B457-B2B0-4586-9697-636276D6740E}" type="sibTrans" cxnId="{2D6B8662-3EF4-4C90-95F5-B8C4796144A9}">
      <dgm:prSet/>
      <dgm:spPr/>
      <dgm:t>
        <a:bodyPr/>
        <a:lstStyle/>
        <a:p>
          <a:endParaRPr lang="en-GB"/>
        </a:p>
      </dgm:t>
    </dgm:pt>
    <dgm:pt modelId="{37E7EFF7-DF43-433F-829A-62D3316AAE99}">
      <dgm:prSet phldrT="[Text]" custT="1"/>
      <dgm:spPr/>
      <dgm:t>
        <a:bodyPr/>
        <a:lstStyle/>
        <a:p>
          <a:endParaRPr lang="en-GB" sz="2000" dirty="0"/>
        </a:p>
      </dgm:t>
    </dgm:pt>
    <dgm:pt modelId="{EEBEE147-09BA-4178-BDCF-F19B3D9857DD}" type="parTrans" cxnId="{D7641AD4-E9D9-4395-9BCA-917BE970300B}">
      <dgm:prSet/>
      <dgm:spPr/>
      <dgm:t>
        <a:bodyPr/>
        <a:lstStyle/>
        <a:p>
          <a:endParaRPr lang="en-GB"/>
        </a:p>
      </dgm:t>
    </dgm:pt>
    <dgm:pt modelId="{92BAF5FF-122D-4842-A013-49EB36E80AF9}" type="sibTrans" cxnId="{D7641AD4-E9D9-4395-9BCA-917BE970300B}">
      <dgm:prSet/>
      <dgm:spPr/>
      <dgm:t>
        <a:bodyPr/>
        <a:lstStyle/>
        <a:p>
          <a:endParaRPr lang="en-GB"/>
        </a:p>
      </dgm:t>
    </dgm:pt>
    <dgm:pt modelId="{F7C00EFD-B49C-44EE-BFEB-AC6B4B95C97A}">
      <dgm:prSet phldrT="[Text]" custT="1"/>
      <dgm:spPr/>
      <dgm:t>
        <a:bodyPr/>
        <a:lstStyle/>
        <a:p>
          <a:r>
            <a:rPr lang="en-GB" sz="2000" dirty="0"/>
            <a:t>State policy</a:t>
          </a:r>
        </a:p>
      </dgm:t>
    </dgm:pt>
    <dgm:pt modelId="{97ACBD51-6F52-4CE0-B1DA-62B404590026}" type="parTrans" cxnId="{33525F5B-3AAD-43EF-822C-290915AE0B57}">
      <dgm:prSet/>
      <dgm:spPr/>
      <dgm:t>
        <a:bodyPr/>
        <a:lstStyle/>
        <a:p>
          <a:endParaRPr lang="en-GB"/>
        </a:p>
      </dgm:t>
    </dgm:pt>
    <dgm:pt modelId="{86CEE211-2708-4A54-B7F5-BAA136197516}" type="sibTrans" cxnId="{33525F5B-3AAD-43EF-822C-290915AE0B57}">
      <dgm:prSet/>
      <dgm:spPr/>
      <dgm:t>
        <a:bodyPr/>
        <a:lstStyle/>
        <a:p>
          <a:endParaRPr lang="en-GB"/>
        </a:p>
      </dgm:t>
    </dgm:pt>
    <dgm:pt modelId="{CDDF42FF-F5E4-412F-A361-C6763B00C016}">
      <dgm:prSet phldrT="[Text]" custT="1"/>
      <dgm:spPr/>
      <dgm:t>
        <a:bodyPr/>
        <a:lstStyle/>
        <a:p>
          <a:r>
            <a:rPr lang="en-GB" sz="2000" dirty="0"/>
            <a:t>Location</a:t>
          </a:r>
        </a:p>
      </dgm:t>
    </dgm:pt>
    <dgm:pt modelId="{07854BB6-A484-49E7-976B-A8766CB2A083}" type="parTrans" cxnId="{B273029C-F4BA-429C-9C25-D34F661C3DD7}">
      <dgm:prSet/>
      <dgm:spPr/>
      <dgm:t>
        <a:bodyPr/>
        <a:lstStyle/>
        <a:p>
          <a:endParaRPr lang="en-GB"/>
        </a:p>
      </dgm:t>
    </dgm:pt>
    <dgm:pt modelId="{02D0EA58-07D6-407F-80F3-5C4F7F80C62D}" type="sibTrans" cxnId="{B273029C-F4BA-429C-9C25-D34F661C3DD7}">
      <dgm:prSet/>
      <dgm:spPr/>
      <dgm:t>
        <a:bodyPr/>
        <a:lstStyle/>
        <a:p>
          <a:endParaRPr lang="en-GB"/>
        </a:p>
      </dgm:t>
    </dgm:pt>
    <dgm:pt modelId="{25504D2E-5A7C-4DCD-BED6-A6034DBF397C}">
      <dgm:prSet phldrT="[Text]" custT="1"/>
      <dgm:spPr/>
      <dgm:t>
        <a:bodyPr/>
        <a:lstStyle/>
        <a:p>
          <a:r>
            <a:rPr lang="en-GB" sz="2000" dirty="0"/>
            <a:t>Support</a:t>
          </a:r>
        </a:p>
      </dgm:t>
    </dgm:pt>
    <dgm:pt modelId="{9831A0C6-CB66-4D56-A22C-50F71133E85B}" type="parTrans" cxnId="{046B671F-73F3-4C66-ACD5-2E41FE5E8A0E}">
      <dgm:prSet/>
      <dgm:spPr/>
      <dgm:t>
        <a:bodyPr/>
        <a:lstStyle/>
        <a:p>
          <a:endParaRPr lang="en-GB"/>
        </a:p>
      </dgm:t>
    </dgm:pt>
    <dgm:pt modelId="{FCCD0553-0289-4807-AA19-93BB0D3226EA}" type="sibTrans" cxnId="{046B671F-73F3-4C66-ACD5-2E41FE5E8A0E}">
      <dgm:prSet/>
      <dgm:spPr/>
      <dgm:t>
        <a:bodyPr/>
        <a:lstStyle/>
        <a:p>
          <a:endParaRPr lang="en-GB"/>
        </a:p>
      </dgm:t>
    </dgm:pt>
    <dgm:pt modelId="{95308423-E3EB-4A3F-89BB-479413E50130}">
      <dgm:prSet phldrT="[Text]" custT="1"/>
      <dgm:spPr/>
      <dgm:t>
        <a:bodyPr/>
        <a:lstStyle/>
        <a:p>
          <a:r>
            <a:rPr lang="en-GB" sz="2000" dirty="0"/>
            <a:t>Teacher training</a:t>
          </a:r>
        </a:p>
      </dgm:t>
    </dgm:pt>
    <dgm:pt modelId="{1E8C2392-FF50-4FE9-8A4F-F93615131C95}" type="parTrans" cxnId="{0DC684D5-8D6C-4BC1-8920-5E91D503BC42}">
      <dgm:prSet/>
      <dgm:spPr/>
      <dgm:t>
        <a:bodyPr/>
        <a:lstStyle/>
        <a:p>
          <a:endParaRPr lang="en-GB"/>
        </a:p>
      </dgm:t>
    </dgm:pt>
    <dgm:pt modelId="{27FCDD8C-720A-40A1-B41E-0791DCAFA0A7}" type="sibTrans" cxnId="{0DC684D5-8D6C-4BC1-8920-5E91D503BC42}">
      <dgm:prSet/>
      <dgm:spPr/>
      <dgm:t>
        <a:bodyPr/>
        <a:lstStyle/>
        <a:p>
          <a:endParaRPr lang="en-GB"/>
        </a:p>
      </dgm:t>
    </dgm:pt>
    <dgm:pt modelId="{D91E5406-14ED-45F3-89C3-70ABC04F491A}">
      <dgm:prSet phldrT="[Text]" custT="1"/>
      <dgm:spPr/>
      <dgm:t>
        <a:bodyPr/>
        <a:lstStyle/>
        <a:p>
          <a:endParaRPr lang="en-GB" sz="2000" dirty="0"/>
        </a:p>
      </dgm:t>
    </dgm:pt>
    <dgm:pt modelId="{D15017A0-A3FD-4AC4-9E89-37CC76899D48}" type="parTrans" cxnId="{35750B70-F56F-47B7-B7F6-717C388C2C4C}">
      <dgm:prSet/>
      <dgm:spPr/>
      <dgm:t>
        <a:bodyPr/>
        <a:lstStyle/>
        <a:p>
          <a:endParaRPr lang="en-GB"/>
        </a:p>
      </dgm:t>
    </dgm:pt>
    <dgm:pt modelId="{00F319E4-91C6-4CF9-B4E9-A8D1C635D7A4}" type="sibTrans" cxnId="{35750B70-F56F-47B7-B7F6-717C388C2C4C}">
      <dgm:prSet/>
      <dgm:spPr/>
      <dgm:t>
        <a:bodyPr/>
        <a:lstStyle/>
        <a:p>
          <a:endParaRPr lang="en-GB"/>
        </a:p>
      </dgm:t>
    </dgm:pt>
    <dgm:pt modelId="{3DF877A4-2DB5-495E-8FDC-3CACDA35A120}">
      <dgm:prSet phldrT="[Text]" custT="1"/>
      <dgm:spPr/>
      <dgm:t>
        <a:bodyPr/>
        <a:lstStyle/>
        <a:p>
          <a:r>
            <a:rPr lang="en-GB" sz="2000" dirty="0"/>
            <a:t>Equipment providing</a:t>
          </a:r>
        </a:p>
      </dgm:t>
    </dgm:pt>
    <dgm:pt modelId="{AE3762B5-5731-4393-AAB0-A845DC98B8C4}" type="parTrans" cxnId="{E6DF6BFE-E55D-4897-A323-A08FC98E99E5}">
      <dgm:prSet/>
      <dgm:spPr/>
      <dgm:t>
        <a:bodyPr/>
        <a:lstStyle/>
        <a:p>
          <a:endParaRPr lang="en-GB"/>
        </a:p>
      </dgm:t>
    </dgm:pt>
    <dgm:pt modelId="{07776BD8-2DBA-4724-A8B3-5F67957CA984}" type="sibTrans" cxnId="{E6DF6BFE-E55D-4897-A323-A08FC98E99E5}">
      <dgm:prSet/>
      <dgm:spPr/>
      <dgm:t>
        <a:bodyPr/>
        <a:lstStyle/>
        <a:p>
          <a:endParaRPr lang="en-GB"/>
        </a:p>
      </dgm:t>
    </dgm:pt>
    <dgm:pt modelId="{FA581AC4-D4F6-4040-8B4C-82B0BA61683D}">
      <dgm:prSet phldrT="[Text]" custT="1"/>
      <dgm:spPr/>
      <dgm:t>
        <a:bodyPr/>
        <a:lstStyle/>
        <a:p>
          <a:r>
            <a:rPr lang="en-GB" sz="2000" dirty="0"/>
            <a:t>Abstract concepts</a:t>
          </a:r>
        </a:p>
      </dgm:t>
    </dgm:pt>
    <dgm:pt modelId="{4DA2D816-7673-4182-8AA0-0ADF48FE8167}" type="parTrans" cxnId="{06F7F1AD-B9CD-427C-B2FA-3C9D94623A08}">
      <dgm:prSet/>
      <dgm:spPr/>
      <dgm:t>
        <a:bodyPr/>
        <a:lstStyle/>
        <a:p>
          <a:endParaRPr lang="en-GB"/>
        </a:p>
      </dgm:t>
    </dgm:pt>
    <dgm:pt modelId="{25D9E0FC-54D3-40D4-9C65-B7BA8EBC938E}" type="sibTrans" cxnId="{06F7F1AD-B9CD-427C-B2FA-3C9D94623A08}">
      <dgm:prSet/>
      <dgm:spPr/>
      <dgm:t>
        <a:bodyPr/>
        <a:lstStyle/>
        <a:p>
          <a:endParaRPr lang="en-GB"/>
        </a:p>
      </dgm:t>
    </dgm:pt>
    <dgm:pt modelId="{FED885AF-21D4-4743-A8EF-7FE769F8CB9B}">
      <dgm:prSet phldrT="[Text]" custT="1"/>
      <dgm:spPr/>
      <dgm:t>
        <a:bodyPr/>
        <a:lstStyle/>
        <a:p>
          <a:r>
            <a:rPr lang="en-GB" sz="2000" dirty="0"/>
            <a:t>Teachers’ opinion</a:t>
          </a:r>
        </a:p>
      </dgm:t>
    </dgm:pt>
    <dgm:pt modelId="{E0C150DE-F659-4028-B968-B493AB109000}" type="parTrans" cxnId="{61A58F75-0305-436B-AFA4-F717934F22D3}">
      <dgm:prSet/>
      <dgm:spPr/>
      <dgm:t>
        <a:bodyPr/>
        <a:lstStyle/>
        <a:p>
          <a:endParaRPr lang="en-GB"/>
        </a:p>
      </dgm:t>
    </dgm:pt>
    <dgm:pt modelId="{3F4812AA-2431-48ED-9BC5-F88769702538}" type="sibTrans" cxnId="{61A58F75-0305-436B-AFA4-F717934F22D3}">
      <dgm:prSet/>
      <dgm:spPr/>
      <dgm:t>
        <a:bodyPr/>
        <a:lstStyle/>
        <a:p>
          <a:endParaRPr lang="en-GB"/>
        </a:p>
      </dgm:t>
    </dgm:pt>
    <dgm:pt modelId="{18AA1B8A-6157-4C02-898D-BDE8BB83E6A8}">
      <dgm:prSet phldrT="[Text]" custT="1"/>
      <dgm:spPr/>
      <dgm:t>
        <a:bodyPr/>
        <a:lstStyle/>
        <a:p>
          <a:r>
            <a:rPr lang="en-GB" sz="2000" dirty="0"/>
            <a:t>Didactical approaches for solving challenges</a:t>
          </a:r>
        </a:p>
      </dgm:t>
    </dgm:pt>
    <dgm:pt modelId="{E2DF7DBC-444A-4F92-AECE-9485C65CF663}" type="parTrans" cxnId="{5A12BB7A-80FC-4FA1-AB4B-20053011A8F4}">
      <dgm:prSet/>
      <dgm:spPr/>
      <dgm:t>
        <a:bodyPr/>
        <a:lstStyle/>
        <a:p>
          <a:endParaRPr lang="en-GB"/>
        </a:p>
      </dgm:t>
    </dgm:pt>
    <dgm:pt modelId="{7ADF12D1-5067-4E8A-B739-E4F23F737E5E}" type="sibTrans" cxnId="{5A12BB7A-80FC-4FA1-AB4B-20053011A8F4}">
      <dgm:prSet/>
      <dgm:spPr/>
      <dgm:t>
        <a:bodyPr/>
        <a:lstStyle/>
        <a:p>
          <a:endParaRPr lang="en-GB"/>
        </a:p>
      </dgm:t>
    </dgm:pt>
    <dgm:pt modelId="{8D204F77-C47F-4B3F-BBA3-386C1017A5B0}">
      <dgm:prSet phldrT="[Text]" custT="1"/>
      <dgm:spPr/>
      <dgm:t>
        <a:bodyPr/>
        <a:lstStyle/>
        <a:p>
          <a:r>
            <a:rPr lang="en-GB" sz="2000" dirty="0"/>
            <a:t>Next steps</a:t>
          </a:r>
        </a:p>
      </dgm:t>
    </dgm:pt>
    <dgm:pt modelId="{73ED327C-6A95-49FF-8850-197678995AD1}" type="parTrans" cxnId="{AA0B454D-02A6-41BA-8BDC-126DD6E3AA52}">
      <dgm:prSet/>
      <dgm:spPr/>
      <dgm:t>
        <a:bodyPr/>
        <a:lstStyle/>
        <a:p>
          <a:endParaRPr lang="en-GB"/>
        </a:p>
      </dgm:t>
    </dgm:pt>
    <dgm:pt modelId="{9F9E5001-2256-40F3-9F2B-16FF6C050B5B}" type="sibTrans" cxnId="{AA0B454D-02A6-41BA-8BDC-126DD6E3AA52}">
      <dgm:prSet/>
      <dgm:spPr/>
      <dgm:t>
        <a:bodyPr/>
        <a:lstStyle/>
        <a:p>
          <a:endParaRPr lang="en-GB"/>
        </a:p>
      </dgm:t>
    </dgm:pt>
    <dgm:pt modelId="{D55632C6-ECD0-4468-875E-9D87CD1F2137}" type="pres">
      <dgm:prSet presAssocID="{0676B549-18C1-4E5F-A552-BF1E076C94F1}" presName="Name0" presStyleCnt="0">
        <dgm:presLayoutVars>
          <dgm:dir/>
          <dgm:animLvl val="lvl"/>
          <dgm:resizeHandles val="exact"/>
        </dgm:presLayoutVars>
      </dgm:prSet>
      <dgm:spPr/>
    </dgm:pt>
    <dgm:pt modelId="{FEC6F722-88F9-4BAE-9158-BCBC032B1960}" type="pres">
      <dgm:prSet presAssocID="{A69A8EE0-CA6E-47A7-A72E-AE1DAF01DD41}" presName="linNode" presStyleCnt="0"/>
      <dgm:spPr/>
    </dgm:pt>
    <dgm:pt modelId="{C0B06C84-9069-49C7-8B86-0486319875C4}" type="pres">
      <dgm:prSet presAssocID="{A69A8EE0-CA6E-47A7-A72E-AE1DAF01DD4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83DCD90-2338-4ADF-8865-541B73BCF089}" type="pres">
      <dgm:prSet presAssocID="{A69A8EE0-CA6E-47A7-A72E-AE1DAF01DD41}" presName="descendantText" presStyleLbl="alignAccFollowNode1" presStyleIdx="0" presStyleCnt="2">
        <dgm:presLayoutVars>
          <dgm:bulletEnabled val="1"/>
        </dgm:presLayoutVars>
      </dgm:prSet>
      <dgm:spPr/>
    </dgm:pt>
    <dgm:pt modelId="{AC74BED6-1E0E-43B0-B1D4-E0D75DAB6FCA}" type="pres">
      <dgm:prSet presAssocID="{F097BF06-8AE2-4EE8-BDF0-2D3A22F19A0A}" presName="sp" presStyleCnt="0"/>
      <dgm:spPr/>
    </dgm:pt>
    <dgm:pt modelId="{CB150A2D-0030-4340-8330-472E8D043756}" type="pres">
      <dgm:prSet presAssocID="{B428A70A-AE20-4B71-9F33-F90A07C8AB54}" presName="linNode" presStyleCnt="0"/>
      <dgm:spPr/>
    </dgm:pt>
    <dgm:pt modelId="{2C3157A6-E175-4A98-A13F-C675A1C71892}" type="pres">
      <dgm:prSet presAssocID="{B428A70A-AE20-4B71-9F33-F90A07C8AB5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B47DAA2-609C-42C9-B4BF-982D3C519842}" type="pres">
      <dgm:prSet presAssocID="{B428A70A-AE20-4B71-9F33-F90A07C8AB5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1FECF09-30AB-42E8-93F6-106DA22BCB2B}" type="presOf" srcId="{CDDF42FF-F5E4-412F-A361-C6763B00C016}" destId="{283DCD90-2338-4ADF-8865-541B73BCF089}" srcOrd="0" destOrd="3" presId="urn:microsoft.com/office/officeart/2005/8/layout/vList5"/>
    <dgm:cxn modelId="{6C453D0D-EB9C-41B0-B73F-85D11F4BD6FF}" srcId="{0676B549-18C1-4E5F-A552-BF1E076C94F1}" destId="{A69A8EE0-CA6E-47A7-A72E-AE1DAF01DD41}" srcOrd="0" destOrd="0" parTransId="{EDE12DB1-F5C7-45EE-A332-10ED77E79840}" sibTransId="{F097BF06-8AE2-4EE8-BDF0-2D3A22F19A0A}"/>
    <dgm:cxn modelId="{31B7570E-9EF0-4D51-978D-6D354BBA8369}" type="presOf" srcId="{8D204F77-C47F-4B3F-BBA3-386C1017A5B0}" destId="{4B47DAA2-609C-42C9-B4BF-982D3C519842}" srcOrd="0" destOrd="6" presId="urn:microsoft.com/office/officeart/2005/8/layout/vList5"/>
    <dgm:cxn modelId="{046B671F-73F3-4C66-ACD5-2E41FE5E8A0E}" srcId="{A69A8EE0-CA6E-47A7-A72E-AE1DAF01DD41}" destId="{25504D2E-5A7C-4DCD-BED6-A6034DBF397C}" srcOrd="4" destOrd="0" parTransId="{9831A0C6-CB66-4D56-A22C-50F71133E85B}" sibTransId="{FCCD0553-0289-4807-AA19-93BB0D3226EA}"/>
    <dgm:cxn modelId="{2F406038-1926-4452-A447-9FEC786F38A9}" type="presOf" srcId="{3DF877A4-2DB5-495E-8FDC-3CACDA35A120}" destId="{4B47DAA2-609C-42C9-B4BF-982D3C519842}" srcOrd="0" destOrd="1" presId="urn:microsoft.com/office/officeart/2005/8/layout/vList5"/>
    <dgm:cxn modelId="{33525F5B-3AAD-43EF-822C-290915AE0B57}" srcId="{A69A8EE0-CA6E-47A7-A72E-AE1DAF01DD41}" destId="{F7C00EFD-B49C-44EE-BFEB-AC6B4B95C97A}" srcOrd="2" destOrd="0" parTransId="{97ACBD51-6F52-4CE0-B1DA-62B404590026}" sibTransId="{86CEE211-2708-4A54-B7F5-BAA136197516}"/>
    <dgm:cxn modelId="{1BDA665C-F53D-493C-ACB1-00E5DE3E7046}" type="presOf" srcId="{6D857B56-7CF1-43C7-88D4-CE86F6639308}" destId="{283DCD90-2338-4ADF-8865-541B73BCF089}" srcOrd="0" destOrd="1" presId="urn:microsoft.com/office/officeart/2005/8/layout/vList5"/>
    <dgm:cxn modelId="{345DC15C-D9A3-4F1E-B4FD-DE9659AF28DD}" srcId="{A69A8EE0-CA6E-47A7-A72E-AE1DAF01DD41}" destId="{6D857B56-7CF1-43C7-88D4-CE86F6639308}" srcOrd="1" destOrd="0" parTransId="{55727C73-C3AC-42DC-907D-497BA48DC82C}" sibTransId="{96D769D5-62A3-41D4-BE31-F1BDC98B0100}"/>
    <dgm:cxn modelId="{2D6B8662-3EF4-4C90-95F5-B8C4796144A9}" srcId="{B428A70A-AE20-4B71-9F33-F90A07C8AB54}" destId="{A8949E30-5F6F-4D31-9254-857A45A175C4}" srcOrd="3" destOrd="0" parTransId="{197F82B5-931B-45E1-A5A3-A10ABE6253F0}" sibTransId="{2D72B457-B2B0-4586-9697-636276D6740E}"/>
    <dgm:cxn modelId="{91641145-278B-4670-A2D9-512618F0D4C0}" type="presOf" srcId="{25504D2E-5A7C-4DCD-BED6-A6034DBF397C}" destId="{283DCD90-2338-4ADF-8865-541B73BCF089}" srcOrd="0" destOrd="4" presId="urn:microsoft.com/office/officeart/2005/8/layout/vList5"/>
    <dgm:cxn modelId="{DE995669-0845-4F68-95B4-A090F79503D5}" type="presOf" srcId="{A8949E30-5F6F-4D31-9254-857A45A175C4}" destId="{4B47DAA2-609C-42C9-B4BF-982D3C519842}" srcOrd="0" destOrd="3" presId="urn:microsoft.com/office/officeart/2005/8/layout/vList5"/>
    <dgm:cxn modelId="{AA0B454D-02A6-41BA-8BDC-126DD6E3AA52}" srcId="{B428A70A-AE20-4B71-9F33-F90A07C8AB54}" destId="{8D204F77-C47F-4B3F-BBA3-386C1017A5B0}" srcOrd="6" destOrd="0" parTransId="{73ED327C-6A95-49FF-8850-197678995AD1}" sibTransId="{9F9E5001-2256-40F3-9F2B-16FF6C050B5B}"/>
    <dgm:cxn modelId="{35750B70-F56F-47B7-B7F6-717C388C2C4C}" srcId="{A69A8EE0-CA6E-47A7-A72E-AE1DAF01DD41}" destId="{D91E5406-14ED-45F3-89C3-70ABC04F491A}" srcOrd="0" destOrd="0" parTransId="{D15017A0-A3FD-4AC4-9E89-37CC76899D48}" sibTransId="{00F319E4-91C6-4CF9-B4E9-A8D1C635D7A4}"/>
    <dgm:cxn modelId="{61A58F75-0305-436B-AFA4-F717934F22D3}" srcId="{B428A70A-AE20-4B71-9F33-F90A07C8AB54}" destId="{FED885AF-21D4-4743-A8EF-7FE769F8CB9B}" srcOrd="5" destOrd="0" parTransId="{E0C150DE-F659-4028-B968-B493AB109000}" sibTransId="{3F4812AA-2431-48ED-9BC5-F88769702538}"/>
    <dgm:cxn modelId="{49D97D56-8A69-4C19-9E02-802BC4A433D1}" type="presOf" srcId="{FA581AC4-D4F6-4040-8B4C-82B0BA61683D}" destId="{4B47DAA2-609C-42C9-B4BF-982D3C519842}" srcOrd="0" destOrd="2" presId="urn:microsoft.com/office/officeart/2005/8/layout/vList5"/>
    <dgm:cxn modelId="{5A12BB7A-80FC-4FA1-AB4B-20053011A8F4}" srcId="{B428A70A-AE20-4B71-9F33-F90A07C8AB54}" destId="{18AA1B8A-6157-4C02-898D-BDE8BB83E6A8}" srcOrd="4" destOrd="0" parTransId="{E2DF7DBC-444A-4F92-AECE-9485C65CF663}" sibTransId="{7ADF12D1-5067-4E8A-B739-E4F23F737E5E}"/>
    <dgm:cxn modelId="{64AD837F-0D59-4E2E-9C61-781B7C10A048}" type="presOf" srcId="{18AA1B8A-6157-4C02-898D-BDE8BB83E6A8}" destId="{4B47DAA2-609C-42C9-B4BF-982D3C519842}" srcOrd="0" destOrd="4" presId="urn:microsoft.com/office/officeart/2005/8/layout/vList5"/>
    <dgm:cxn modelId="{E083897F-2CEF-4F97-A53A-BA36B240434F}" type="presOf" srcId="{FED885AF-21D4-4743-A8EF-7FE769F8CB9B}" destId="{4B47DAA2-609C-42C9-B4BF-982D3C519842}" srcOrd="0" destOrd="5" presId="urn:microsoft.com/office/officeart/2005/8/layout/vList5"/>
    <dgm:cxn modelId="{7C679587-64A7-473E-8FBD-95E5BF7EF26E}" type="presOf" srcId="{A69A8EE0-CA6E-47A7-A72E-AE1DAF01DD41}" destId="{C0B06C84-9069-49C7-8B86-0486319875C4}" srcOrd="0" destOrd="0" presId="urn:microsoft.com/office/officeart/2005/8/layout/vList5"/>
    <dgm:cxn modelId="{305B1188-FD38-4832-836A-ED1EDD0B219E}" type="presOf" srcId="{F7C00EFD-B49C-44EE-BFEB-AC6B4B95C97A}" destId="{283DCD90-2338-4ADF-8865-541B73BCF089}" srcOrd="0" destOrd="2" presId="urn:microsoft.com/office/officeart/2005/8/layout/vList5"/>
    <dgm:cxn modelId="{1004D08D-D86B-402D-A54B-73D5C3382D4E}" srcId="{0676B549-18C1-4E5F-A552-BF1E076C94F1}" destId="{B428A70A-AE20-4B71-9F33-F90A07C8AB54}" srcOrd="1" destOrd="0" parTransId="{8AA706C5-642D-4755-AEE6-FBFB8E1B2695}" sibTransId="{5AF0690A-E87A-42BD-9C7C-2475AAFB4DC1}"/>
    <dgm:cxn modelId="{A21E078E-E8C3-4E2C-9E7E-8E7705D67287}" type="presOf" srcId="{0676B549-18C1-4E5F-A552-BF1E076C94F1}" destId="{D55632C6-ECD0-4468-875E-9D87CD1F2137}" srcOrd="0" destOrd="0" presId="urn:microsoft.com/office/officeart/2005/8/layout/vList5"/>
    <dgm:cxn modelId="{10D6C396-6E12-49C2-93D2-8CB368BD83A6}" type="presOf" srcId="{95308423-E3EB-4A3F-89BB-479413E50130}" destId="{283DCD90-2338-4ADF-8865-541B73BCF089}" srcOrd="0" destOrd="5" presId="urn:microsoft.com/office/officeart/2005/8/layout/vList5"/>
    <dgm:cxn modelId="{B273029C-F4BA-429C-9C25-D34F661C3DD7}" srcId="{A69A8EE0-CA6E-47A7-A72E-AE1DAF01DD41}" destId="{CDDF42FF-F5E4-412F-A361-C6763B00C016}" srcOrd="3" destOrd="0" parTransId="{07854BB6-A484-49E7-976B-A8766CB2A083}" sibTransId="{02D0EA58-07D6-407F-80F3-5C4F7F80C62D}"/>
    <dgm:cxn modelId="{4F65F0A3-7C91-465D-AECD-2D4A357970BA}" type="presOf" srcId="{D91E5406-14ED-45F3-89C3-70ABC04F491A}" destId="{283DCD90-2338-4ADF-8865-541B73BCF089}" srcOrd="0" destOrd="0" presId="urn:microsoft.com/office/officeart/2005/8/layout/vList5"/>
    <dgm:cxn modelId="{06F7F1AD-B9CD-427C-B2FA-3C9D94623A08}" srcId="{B428A70A-AE20-4B71-9F33-F90A07C8AB54}" destId="{FA581AC4-D4F6-4040-8B4C-82B0BA61683D}" srcOrd="2" destOrd="0" parTransId="{4DA2D816-7673-4182-8AA0-0ADF48FE8167}" sibTransId="{25D9E0FC-54D3-40D4-9C65-B7BA8EBC938E}"/>
    <dgm:cxn modelId="{18B9BDD2-4DC8-4770-88B7-FEB06428019F}" type="presOf" srcId="{CFFDAD48-566C-47A4-A4C6-EE7CCCA643C3}" destId="{4B47DAA2-609C-42C9-B4BF-982D3C519842}" srcOrd="0" destOrd="0" presId="urn:microsoft.com/office/officeart/2005/8/layout/vList5"/>
    <dgm:cxn modelId="{F709A1D3-B1CC-4B9A-9701-BF68519FD0EB}" type="presOf" srcId="{B428A70A-AE20-4B71-9F33-F90A07C8AB54}" destId="{2C3157A6-E175-4A98-A13F-C675A1C71892}" srcOrd="0" destOrd="0" presId="urn:microsoft.com/office/officeart/2005/8/layout/vList5"/>
    <dgm:cxn modelId="{D7641AD4-E9D9-4395-9BCA-917BE970300B}" srcId="{A69A8EE0-CA6E-47A7-A72E-AE1DAF01DD41}" destId="{37E7EFF7-DF43-433F-829A-62D3316AAE99}" srcOrd="6" destOrd="0" parTransId="{EEBEE147-09BA-4178-BDCF-F19B3D9857DD}" sibTransId="{92BAF5FF-122D-4842-A013-49EB36E80AF9}"/>
    <dgm:cxn modelId="{0DC684D5-8D6C-4BC1-8920-5E91D503BC42}" srcId="{A69A8EE0-CA6E-47A7-A72E-AE1DAF01DD41}" destId="{95308423-E3EB-4A3F-89BB-479413E50130}" srcOrd="5" destOrd="0" parTransId="{1E8C2392-FF50-4FE9-8A4F-F93615131C95}" sibTransId="{27FCDD8C-720A-40A1-B41E-0791DCAFA0A7}"/>
    <dgm:cxn modelId="{C558EDD7-458C-49D1-86F1-76EB3311C3AB}" srcId="{B428A70A-AE20-4B71-9F33-F90A07C8AB54}" destId="{CFFDAD48-566C-47A4-A4C6-EE7CCCA643C3}" srcOrd="0" destOrd="0" parTransId="{0DD128A1-F952-46C2-B217-09F0E94FC085}" sibTransId="{08CF26C8-0C5A-46CD-B203-45D48F745F80}"/>
    <dgm:cxn modelId="{B3AC6CF5-02EC-4DD2-9E0E-739AB0405410}" type="presOf" srcId="{37E7EFF7-DF43-433F-829A-62D3316AAE99}" destId="{283DCD90-2338-4ADF-8865-541B73BCF089}" srcOrd="0" destOrd="6" presId="urn:microsoft.com/office/officeart/2005/8/layout/vList5"/>
    <dgm:cxn modelId="{E6DF6BFE-E55D-4897-A323-A08FC98E99E5}" srcId="{B428A70A-AE20-4B71-9F33-F90A07C8AB54}" destId="{3DF877A4-2DB5-495E-8FDC-3CACDA35A120}" srcOrd="1" destOrd="0" parTransId="{AE3762B5-5731-4393-AAB0-A845DC98B8C4}" sibTransId="{07776BD8-2DBA-4724-A8B3-5F67957CA984}"/>
    <dgm:cxn modelId="{5D67CBF0-5D12-4244-9F36-557B0431E155}" type="presParOf" srcId="{D55632C6-ECD0-4468-875E-9D87CD1F2137}" destId="{FEC6F722-88F9-4BAE-9158-BCBC032B1960}" srcOrd="0" destOrd="0" presId="urn:microsoft.com/office/officeart/2005/8/layout/vList5"/>
    <dgm:cxn modelId="{DA82AE4B-C4C6-4E06-B190-D226CC26FBE5}" type="presParOf" srcId="{FEC6F722-88F9-4BAE-9158-BCBC032B1960}" destId="{C0B06C84-9069-49C7-8B86-0486319875C4}" srcOrd="0" destOrd="0" presId="urn:microsoft.com/office/officeart/2005/8/layout/vList5"/>
    <dgm:cxn modelId="{68A03792-FBBD-4D0F-8A57-84633BA3C8F8}" type="presParOf" srcId="{FEC6F722-88F9-4BAE-9158-BCBC032B1960}" destId="{283DCD90-2338-4ADF-8865-541B73BCF089}" srcOrd="1" destOrd="0" presId="urn:microsoft.com/office/officeart/2005/8/layout/vList5"/>
    <dgm:cxn modelId="{27A2DDDA-3931-49B6-A9FF-934E15EE5B84}" type="presParOf" srcId="{D55632C6-ECD0-4468-875E-9D87CD1F2137}" destId="{AC74BED6-1E0E-43B0-B1D4-E0D75DAB6FCA}" srcOrd="1" destOrd="0" presId="urn:microsoft.com/office/officeart/2005/8/layout/vList5"/>
    <dgm:cxn modelId="{CC606F88-3241-4D4F-91DA-47A2B9ED6143}" type="presParOf" srcId="{D55632C6-ECD0-4468-875E-9D87CD1F2137}" destId="{CB150A2D-0030-4340-8330-472E8D043756}" srcOrd="2" destOrd="0" presId="urn:microsoft.com/office/officeart/2005/8/layout/vList5"/>
    <dgm:cxn modelId="{D01010A1-B8F4-4FC8-9F4E-1BAFB0429705}" type="presParOf" srcId="{CB150A2D-0030-4340-8330-472E8D043756}" destId="{2C3157A6-E175-4A98-A13F-C675A1C71892}" srcOrd="0" destOrd="0" presId="urn:microsoft.com/office/officeart/2005/8/layout/vList5"/>
    <dgm:cxn modelId="{AAD30D13-4F9D-4404-A094-434780783E13}" type="presParOf" srcId="{CB150A2D-0030-4340-8330-472E8D043756}" destId="{4B47DAA2-609C-42C9-B4BF-982D3C5198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F1564B-EBFA-48A7-A373-BE2F3F222577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C0698F9-0777-4A61-9375-2A765B0D2C55}">
      <dgm:prSet phldrT="[Text]"/>
      <dgm:spPr/>
      <dgm:t>
        <a:bodyPr/>
        <a:lstStyle/>
        <a:p>
          <a:r>
            <a:rPr lang="en-GB" dirty="0"/>
            <a:t>Schools – state or private</a:t>
          </a:r>
        </a:p>
      </dgm:t>
    </dgm:pt>
    <dgm:pt modelId="{7EE49BD3-3E46-4F66-BA76-D766BB1D974A}" type="parTrans" cxnId="{347C62F9-5CC4-4705-9F70-62333937DCCC}">
      <dgm:prSet/>
      <dgm:spPr/>
      <dgm:t>
        <a:bodyPr/>
        <a:lstStyle/>
        <a:p>
          <a:endParaRPr lang="en-GB"/>
        </a:p>
      </dgm:t>
    </dgm:pt>
    <dgm:pt modelId="{5713E6E6-E71F-408A-86F6-D92041C8205E}" type="sibTrans" cxnId="{347C62F9-5CC4-4705-9F70-62333937DCCC}">
      <dgm:prSet/>
      <dgm:spPr/>
      <dgm:t>
        <a:bodyPr/>
        <a:lstStyle/>
        <a:p>
          <a:endParaRPr lang="en-GB"/>
        </a:p>
      </dgm:t>
    </dgm:pt>
    <dgm:pt modelId="{059A6A5A-D6AD-4F3C-A7DA-6243617C1DB0}">
      <dgm:prSet phldrT="[Text]"/>
      <dgm:spPr/>
      <dgm:t>
        <a:bodyPr/>
        <a:lstStyle/>
        <a:p>
          <a:r>
            <a:rPr lang="en-GB" dirty="0"/>
            <a:t>Apply state syllabuses in mandatory courses</a:t>
          </a:r>
        </a:p>
      </dgm:t>
    </dgm:pt>
    <dgm:pt modelId="{6C33B0B4-4EB3-4FB8-ABCD-38BBDA52CD74}" type="parTrans" cxnId="{6482BC90-3541-4C2C-8E4B-39A06227A297}">
      <dgm:prSet/>
      <dgm:spPr/>
      <dgm:t>
        <a:bodyPr/>
        <a:lstStyle/>
        <a:p>
          <a:endParaRPr lang="en-GB"/>
        </a:p>
      </dgm:t>
    </dgm:pt>
    <dgm:pt modelId="{A7CBA85B-1C75-42A4-99EB-ABC2EA573CC7}" type="sibTrans" cxnId="{6482BC90-3541-4C2C-8E4B-39A06227A297}">
      <dgm:prSet/>
      <dgm:spPr/>
      <dgm:t>
        <a:bodyPr/>
        <a:lstStyle/>
        <a:p>
          <a:endParaRPr lang="en-GB"/>
        </a:p>
      </dgm:t>
    </dgm:pt>
    <dgm:pt modelId="{78C38A42-A5B9-46F7-ABE0-DAA7531A2508}">
      <dgm:prSet phldrT="[Text]"/>
      <dgm:spPr/>
      <dgm:t>
        <a:bodyPr/>
        <a:lstStyle/>
        <a:p>
          <a:r>
            <a:rPr lang="en-GB" dirty="0"/>
            <a:t>Include extracurricular courses in the frames of National programmes – robotics, programming etc.</a:t>
          </a:r>
        </a:p>
      </dgm:t>
    </dgm:pt>
    <dgm:pt modelId="{9FE6A437-A844-4236-BC69-C07E5242E73D}" type="parTrans" cxnId="{0CAD6FC8-2A94-4DD5-9651-5DBEAFEEAD44}">
      <dgm:prSet/>
      <dgm:spPr/>
      <dgm:t>
        <a:bodyPr/>
        <a:lstStyle/>
        <a:p>
          <a:endParaRPr lang="en-GB"/>
        </a:p>
      </dgm:t>
    </dgm:pt>
    <dgm:pt modelId="{0E387B43-C54A-4FB9-A6F6-A8C5074AB3DD}" type="sibTrans" cxnId="{0CAD6FC8-2A94-4DD5-9651-5DBEAFEEAD44}">
      <dgm:prSet/>
      <dgm:spPr/>
      <dgm:t>
        <a:bodyPr/>
        <a:lstStyle/>
        <a:p>
          <a:endParaRPr lang="en-GB"/>
        </a:p>
      </dgm:t>
    </dgm:pt>
    <dgm:pt modelId="{3F0214B7-F481-412E-BA2D-B55B4F40999A}">
      <dgm:prSet phldrT="[Text]"/>
      <dgm:spPr/>
      <dgm:t>
        <a:bodyPr/>
        <a:lstStyle/>
        <a:p>
          <a:r>
            <a:rPr lang="en-GB" dirty="0"/>
            <a:t>IT companies</a:t>
          </a:r>
        </a:p>
        <a:p>
          <a:r>
            <a:rPr lang="en-GB" dirty="0"/>
            <a:t>NGO’s</a:t>
          </a:r>
        </a:p>
        <a:p>
          <a:r>
            <a:rPr lang="en-GB" dirty="0"/>
            <a:t>Private training companies</a:t>
          </a:r>
        </a:p>
      </dgm:t>
    </dgm:pt>
    <dgm:pt modelId="{4A63FEBD-D059-4186-8E7F-78566E735AE3}" type="parTrans" cxnId="{09ED3926-1F0D-4E67-A805-36BBA8B3F0C8}">
      <dgm:prSet/>
      <dgm:spPr/>
      <dgm:t>
        <a:bodyPr/>
        <a:lstStyle/>
        <a:p>
          <a:endParaRPr lang="en-GB"/>
        </a:p>
      </dgm:t>
    </dgm:pt>
    <dgm:pt modelId="{FFE1BA0A-60E9-4E56-91AA-956F99C441D7}" type="sibTrans" cxnId="{09ED3926-1F0D-4E67-A805-36BBA8B3F0C8}">
      <dgm:prSet/>
      <dgm:spPr/>
      <dgm:t>
        <a:bodyPr/>
        <a:lstStyle/>
        <a:p>
          <a:endParaRPr lang="en-GB"/>
        </a:p>
      </dgm:t>
    </dgm:pt>
    <dgm:pt modelId="{3539B600-A3A8-4A71-8682-D3E5648C84B6}">
      <dgm:prSet phldrT="[Text]"/>
      <dgm:spPr/>
      <dgm:t>
        <a:bodyPr/>
        <a:lstStyle/>
        <a:p>
          <a:r>
            <a:rPr lang="en-GB" dirty="0"/>
            <a:t>Use own syllabuses</a:t>
          </a:r>
        </a:p>
      </dgm:t>
    </dgm:pt>
    <dgm:pt modelId="{2893F922-442D-4E6D-A160-3A798D48AF95}" type="parTrans" cxnId="{30D1831A-27F7-40BF-ABB3-FF76080C3FC1}">
      <dgm:prSet/>
      <dgm:spPr/>
      <dgm:t>
        <a:bodyPr/>
        <a:lstStyle/>
        <a:p>
          <a:endParaRPr lang="en-GB"/>
        </a:p>
      </dgm:t>
    </dgm:pt>
    <dgm:pt modelId="{8A07A8F8-D6E6-4114-9DB0-42CB1EE2BE1C}" type="sibTrans" cxnId="{30D1831A-27F7-40BF-ABB3-FF76080C3FC1}">
      <dgm:prSet/>
      <dgm:spPr/>
      <dgm:t>
        <a:bodyPr/>
        <a:lstStyle/>
        <a:p>
          <a:endParaRPr lang="en-GB"/>
        </a:p>
      </dgm:t>
    </dgm:pt>
    <dgm:pt modelId="{A5A680CC-A7ED-44B0-B1D3-695BD9C76AD0}">
      <dgm:prSet phldrT="[Text]"/>
      <dgm:spPr/>
      <dgm:t>
        <a:bodyPr/>
        <a:lstStyle/>
        <a:p>
          <a:r>
            <a:rPr lang="en-GB" dirty="0"/>
            <a:t>Usually parents pay for the training</a:t>
          </a:r>
        </a:p>
      </dgm:t>
    </dgm:pt>
    <dgm:pt modelId="{C9CE7C14-4823-482B-89AB-84E461A09AA3}" type="parTrans" cxnId="{8730D829-80AA-4CDD-8709-F976994FBA02}">
      <dgm:prSet/>
      <dgm:spPr/>
      <dgm:t>
        <a:bodyPr/>
        <a:lstStyle/>
        <a:p>
          <a:endParaRPr lang="en-GB"/>
        </a:p>
      </dgm:t>
    </dgm:pt>
    <dgm:pt modelId="{054779CB-060B-45DC-93E7-99AAE73D7E48}" type="sibTrans" cxnId="{8730D829-80AA-4CDD-8709-F976994FBA02}">
      <dgm:prSet/>
      <dgm:spPr/>
      <dgm:t>
        <a:bodyPr/>
        <a:lstStyle/>
        <a:p>
          <a:endParaRPr lang="en-GB"/>
        </a:p>
      </dgm:t>
    </dgm:pt>
    <dgm:pt modelId="{C8BA49B5-1C17-4200-AE2E-215DFCA93FC8}">
      <dgm:prSet/>
      <dgm:spPr/>
      <dgm:t>
        <a:bodyPr/>
        <a:lstStyle/>
        <a:p>
          <a:r>
            <a:rPr lang="en-GB" dirty="0"/>
            <a:t>Include more hours per week for computer modelling or ICT in the school curricula</a:t>
          </a:r>
        </a:p>
      </dgm:t>
    </dgm:pt>
    <dgm:pt modelId="{A680DDC8-8170-4C24-9C04-EFDA15CC900B}" type="parTrans" cxnId="{FE0747C8-E80C-4C28-ACEC-C901C0ED87BD}">
      <dgm:prSet/>
      <dgm:spPr/>
      <dgm:t>
        <a:bodyPr/>
        <a:lstStyle/>
        <a:p>
          <a:endParaRPr lang="en-GB"/>
        </a:p>
      </dgm:t>
    </dgm:pt>
    <dgm:pt modelId="{93709400-7D27-4C10-AB1C-B655FFEA99B0}" type="sibTrans" cxnId="{FE0747C8-E80C-4C28-ACEC-C901C0ED87BD}">
      <dgm:prSet/>
      <dgm:spPr/>
      <dgm:t>
        <a:bodyPr/>
        <a:lstStyle/>
        <a:p>
          <a:endParaRPr lang="en-GB"/>
        </a:p>
      </dgm:t>
    </dgm:pt>
    <dgm:pt modelId="{41C60B37-D7AC-4839-9430-593C83891D18}">
      <dgm:prSet phldrT="[Text]"/>
      <dgm:spPr/>
      <dgm:t>
        <a:bodyPr/>
        <a:lstStyle/>
        <a:p>
          <a:r>
            <a:rPr lang="en-GB" dirty="0"/>
            <a:t>Courses in block programming, robotics;</a:t>
          </a:r>
        </a:p>
      </dgm:t>
    </dgm:pt>
    <dgm:pt modelId="{8529B06C-29C3-410E-9C36-04EFD148C2F9}" type="parTrans" cxnId="{3D76AF7A-E82C-43A5-B96A-DC1D621D3F94}">
      <dgm:prSet/>
      <dgm:spPr/>
      <dgm:t>
        <a:bodyPr/>
        <a:lstStyle/>
        <a:p>
          <a:endParaRPr lang="en-GB"/>
        </a:p>
      </dgm:t>
    </dgm:pt>
    <dgm:pt modelId="{57397276-17CD-44F3-BE50-1FE9E4A3A1BB}" type="sibTrans" cxnId="{3D76AF7A-E82C-43A5-B96A-DC1D621D3F94}">
      <dgm:prSet/>
      <dgm:spPr/>
      <dgm:t>
        <a:bodyPr/>
        <a:lstStyle/>
        <a:p>
          <a:endParaRPr lang="en-GB"/>
        </a:p>
      </dgm:t>
    </dgm:pt>
    <dgm:pt modelId="{DD3AD59F-6DC4-4ECB-BCB4-32EF3D935BD7}">
      <dgm:prSet phldrT="[Text]"/>
      <dgm:spPr/>
      <dgm:t>
        <a:bodyPr/>
        <a:lstStyle/>
        <a:p>
          <a:r>
            <a:rPr lang="en-GB" dirty="0"/>
            <a:t>Prepare students for national contests in computer science</a:t>
          </a:r>
        </a:p>
      </dgm:t>
    </dgm:pt>
    <dgm:pt modelId="{B802F826-334C-4BA9-9FF4-7D69CCCA935F}" type="parTrans" cxnId="{8DD69012-0EDB-4B45-86DF-3B0248596DF2}">
      <dgm:prSet/>
      <dgm:spPr/>
      <dgm:t>
        <a:bodyPr/>
        <a:lstStyle/>
        <a:p>
          <a:endParaRPr lang="en-GB"/>
        </a:p>
      </dgm:t>
    </dgm:pt>
    <dgm:pt modelId="{6BA07E5C-B1F7-48FA-9356-EB9F704755E5}" type="sibTrans" cxnId="{8DD69012-0EDB-4B45-86DF-3B0248596DF2}">
      <dgm:prSet/>
      <dgm:spPr/>
      <dgm:t>
        <a:bodyPr/>
        <a:lstStyle/>
        <a:p>
          <a:endParaRPr lang="en-GB"/>
        </a:p>
      </dgm:t>
    </dgm:pt>
    <dgm:pt modelId="{AEE536D5-20EB-4FA3-BAFB-3044D86DB26B}">
      <dgm:prSet phldrT="[Text]"/>
      <dgm:spPr/>
      <dgm:t>
        <a:bodyPr/>
        <a:lstStyle/>
        <a:p>
          <a:r>
            <a:rPr lang="en-GB" dirty="0"/>
            <a:t>Prepare students for national contests in computer science</a:t>
          </a:r>
        </a:p>
      </dgm:t>
    </dgm:pt>
    <dgm:pt modelId="{F5569CBB-FE01-4629-AF55-12DAC3444C84}" type="parTrans" cxnId="{B76F40BC-B106-4B34-A24E-52DC181E1298}">
      <dgm:prSet/>
      <dgm:spPr/>
      <dgm:t>
        <a:bodyPr/>
        <a:lstStyle/>
        <a:p>
          <a:endParaRPr lang="en-GB"/>
        </a:p>
      </dgm:t>
    </dgm:pt>
    <dgm:pt modelId="{5FAE2FB3-C3C2-4F4C-BA85-D7328FF7F14A}" type="sibTrans" cxnId="{B76F40BC-B106-4B34-A24E-52DC181E1298}">
      <dgm:prSet/>
      <dgm:spPr/>
      <dgm:t>
        <a:bodyPr/>
        <a:lstStyle/>
        <a:p>
          <a:endParaRPr lang="en-GB"/>
        </a:p>
      </dgm:t>
    </dgm:pt>
    <dgm:pt modelId="{9DD8DB3E-D29E-4862-9B2D-BAD6DC0A151C}" type="pres">
      <dgm:prSet presAssocID="{F3F1564B-EBFA-48A7-A373-BE2F3F222577}" presName="Name0" presStyleCnt="0">
        <dgm:presLayoutVars>
          <dgm:dir/>
          <dgm:animLvl val="lvl"/>
          <dgm:resizeHandles val="exact"/>
        </dgm:presLayoutVars>
      </dgm:prSet>
      <dgm:spPr/>
    </dgm:pt>
    <dgm:pt modelId="{411EFEC2-B468-490F-96EF-18664D7C5AF5}" type="pres">
      <dgm:prSet presAssocID="{8C0698F9-0777-4A61-9375-2A765B0D2C55}" presName="composite" presStyleCnt="0"/>
      <dgm:spPr/>
    </dgm:pt>
    <dgm:pt modelId="{2A5C898A-D699-4290-AAB9-232B12AA7478}" type="pres">
      <dgm:prSet presAssocID="{8C0698F9-0777-4A61-9375-2A765B0D2C5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AE93AF9-9C1D-448B-B292-FD04265C585F}" type="pres">
      <dgm:prSet presAssocID="{8C0698F9-0777-4A61-9375-2A765B0D2C55}" presName="desTx" presStyleLbl="alignAccFollowNode1" presStyleIdx="0" presStyleCnt="2">
        <dgm:presLayoutVars>
          <dgm:bulletEnabled val="1"/>
        </dgm:presLayoutVars>
      </dgm:prSet>
      <dgm:spPr/>
    </dgm:pt>
    <dgm:pt modelId="{FFAEFF70-5CB2-4EE0-8E1E-F58AE9A30EF3}" type="pres">
      <dgm:prSet presAssocID="{5713E6E6-E71F-408A-86F6-D92041C8205E}" presName="space" presStyleCnt="0"/>
      <dgm:spPr/>
    </dgm:pt>
    <dgm:pt modelId="{20B9F8E8-4FF0-48C0-B547-37DB46F1C4C4}" type="pres">
      <dgm:prSet presAssocID="{3F0214B7-F481-412E-BA2D-B55B4F40999A}" presName="composite" presStyleCnt="0"/>
      <dgm:spPr/>
    </dgm:pt>
    <dgm:pt modelId="{A75ED020-E6B3-451B-86E5-C52CDE51D937}" type="pres">
      <dgm:prSet presAssocID="{3F0214B7-F481-412E-BA2D-B55B4F40999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F6DA7CF-B0B7-4C93-A12D-A0FD6EF062FE}" type="pres">
      <dgm:prSet presAssocID="{3F0214B7-F481-412E-BA2D-B55B4F40999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EFE0E12-F64E-4CAA-A503-EA7B5CD39D2E}" type="presOf" srcId="{059A6A5A-D6AD-4F3C-A7DA-6243617C1DB0}" destId="{DAE93AF9-9C1D-448B-B292-FD04265C585F}" srcOrd="0" destOrd="0" presId="urn:microsoft.com/office/officeart/2005/8/layout/hList1"/>
    <dgm:cxn modelId="{8DD69012-0EDB-4B45-86DF-3B0248596DF2}" srcId="{8C0698F9-0777-4A61-9375-2A765B0D2C55}" destId="{DD3AD59F-6DC4-4ECB-BCB4-32EF3D935BD7}" srcOrd="3" destOrd="0" parTransId="{B802F826-334C-4BA9-9FF4-7D69CCCA935F}" sibTransId="{6BA07E5C-B1F7-48FA-9356-EB9F704755E5}"/>
    <dgm:cxn modelId="{30D1831A-27F7-40BF-ABB3-FF76080C3FC1}" srcId="{3F0214B7-F481-412E-BA2D-B55B4F40999A}" destId="{3539B600-A3A8-4A71-8682-D3E5648C84B6}" srcOrd="0" destOrd="0" parTransId="{2893F922-442D-4E6D-A160-3A798D48AF95}" sibTransId="{8A07A8F8-D6E6-4114-9DB0-42CB1EE2BE1C}"/>
    <dgm:cxn modelId="{09ED3926-1F0D-4E67-A805-36BBA8B3F0C8}" srcId="{F3F1564B-EBFA-48A7-A373-BE2F3F222577}" destId="{3F0214B7-F481-412E-BA2D-B55B4F40999A}" srcOrd="1" destOrd="0" parTransId="{4A63FEBD-D059-4186-8E7F-78566E735AE3}" sibTransId="{FFE1BA0A-60E9-4E56-91AA-956F99C441D7}"/>
    <dgm:cxn modelId="{8730D829-80AA-4CDD-8709-F976994FBA02}" srcId="{3F0214B7-F481-412E-BA2D-B55B4F40999A}" destId="{A5A680CC-A7ED-44B0-B1D3-695BD9C76AD0}" srcOrd="1" destOrd="0" parTransId="{C9CE7C14-4823-482B-89AB-84E461A09AA3}" sibTransId="{054779CB-060B-45DC-93E7-99AAE73D7E48}"/>
    <dgm:cxn modelId="{421DE838-4EC9-4E82-9DC1-F12601ACF164}" type="presOf" srcId="{C8BA49B5-1C17-4200-AE2E-215DFCA93FC8}" destId="{DAE93AF9-9C1D-448B-B292-FD04265C585F}" srcOrd="0" destOrd="1" presId="urn:microsoft.com/office/officeart/2005/8/layout/hList1"/>
    <dgm:cxn modelId="{83712959-D2DE-41F0-8222-576A2D1F61D7}" type="presOf" srcId="{AEE536D5-20EB-4FA3-BAFB-3044D86DB26B}" destId="{3F6DA7CF-B0B7-4C93-A12D-A0FD6EF062FE}" srcOrd="0" destOrd="3" presId="urn:microsoft.com/office/officeart/2005/8/layout/hList1"/>
    <dgm:cxn modelId="{8CAE357A-5744-4606-A592-D2B6927C87F6}" type="presOf" srcId="{DD3AD59F-6DC4-4ECB-BCB4-32EF3D935BD7}" destId="{DAE93AF9-9C1D-448B-B292-FD04265C585F}" srcOrd="0" destOrd="3" presId="urn:microsoft.com/office/officeart/2005/8/layout/hList1"/>
    <dgm:cxn modelId="{3D76AF7A-E82C-43A5-B96A-DC1D621D3F94}" srcId="{3F0214B7-F481-412E-BA2D-B55B4F40999A}" destId="{41C60B37-D7AC-4839-9430-593C83891D18}" srcOrd="2" destOrd="0" parTransId="{8529B06C-29C3-410E-9C36-04EFD148C2F9}" sibTransId="{57397276-17CD-44F3-BE50-1FE9E4A3A1BB}"/>
    <dgm:cxn modelId="{6482BC90-3541-4C2C-8E4B-39A06227A297}" srcId="{8C0698F9-0777-4A61-9375-2A765B0D2C55}" destId="{059A6A5A-D6AD-4F3C-A7DA-6243617C1DB0}" srcOrd="0" destOrd="0" parTransId="{6C33B0B4-4EB3-4FB8-ABCD-38BBDA52CD74}" sibTransId="{A7CBA85B-1C75-42A4-99EB-ABC2EA573CC7}"/>
    <dgm:cxn modelId="{F9A9B393-3B06-4AB5-80AF-9620C0AAAFA0}" type="presOf" srcId="{8C0698F9-0777-4A61-9375-2A765B0D2C55}" destId="{2A5C898A-D699-4290-AAB9-232B12AA7478}" srcOrd="0" destOrd="0" presId="urn:microsoft.com/office/officeart/2005/8/layout/hList1"/>
    <dgm:cxn modelId="{3B89CBB4-F21F-4EFB-8F6D-44280C29A6AD}" type="presOf" srcId="{78C38A42-A5B9-46F7-ABE0-DAA7531A2508}" destId="{DAE93AF9-9C1D-448B-B292-FD04265C585F}" srcOrd="0" destOrd="2" presId="urn:microsoft.com/office/officeart/2005/8/layout/hList1"/>
    <dgm:cxn modelId="{B76F40BC-B106-4B34-A24E-52DC181E1298}" srcId="{3F0214B7-F481-412E-BA2D-B55B4F40999A}" destId="{AEE536D5-20EB-4FA3-BAFB-3044D86DB26B}" srcOrd="3" destOrd="0" parTransId="{F5569CBB-FE01-4629-AF55-12DAC3444C84}" sibTransId="{5FAE2FB3-C3C2-4F4C-BA85-D7328FF7F14A}"/>
    <dgm:cxn modelId="{019E52C0-749B-411C-996C-A9E9F10D1D9C}" type="presOf" srcId="{41C60B37-D7AC-4839-9430-593C83891D18}" destId="{3F6DA7CF-B0B7-4C93-A12D-A0FD6EF062FE}" srcOrd="0" destOrd="2" presId="urn:microsoft.com/office/officeart/2005/8/layout/hList1"/>
    <dgm:cxn modelId="{FE0747C8-E80C-4C28-ACEC-C901C0ED87BD}" srcId="{8C0698F9-0777-4A61-9375-2A765B0D2C55}" destId="{C8BA49B5-1C17-4200-AE2E-215DFCA93FC8}" srcOrd="1" destOrd="0" parTransId="{A680DDC8-8170-4C24-9C04-EFDA15CC900B}" sibTransId="{93709400-7D27-4C10-AB1C-B655FFEA99B0}"/>
    <dgm:cxn modelId="{0CAD6FC8-2A94-4DD5-9651-5DBEAFEEAD44}" srcId="{8C0698F9-0777-4A61-9375-2A765B0D2C55}" destId="{78C38A42-A5B9-46F7-ABE0-DAA7531A2508}" srcOrd="2" destOrd="0" parTransId="{9FE6A437-A844-4236-BC69-C07E5242E73D}" sibTransId="{0E387B43-C54A-4FB9-A6F6-A8C5074AB3DD}"/>
    <dgm:cxn modelId="{3BD3A9CD-50B8-4821-8771-D9DEF4A5BF42}" type="presOf" srcId="{3F0214B7-F481-412E-BA2D-B55B4F40999A}" destId="{A75ED020-E6B3-451B-86E5-C52CDE51D937}" srcOrd="0" destOrd="0" presId="urn:microsoft.com/office/officeart/2005/8/layout/hList1"/>
    <dgm:cxn modelId="{008F54D6-52E4-4F19-9654-FFA48E60BA9E}" type="presOf" srcId="{3539B600-A3A8-4A71-8682-D3E5648C84B6}" destId="{3F6DA7CF-B0B7-4C93-A12D-A0FD6EF062FE}" srcOrd="0" destOrd="0" presId="urn:microsoft.com/office/officeart/2005/8/layout/hList1"/>
    <dgm:cxn modelId="{CAD3C2D6-97EB-4874-B1C0-D8EECDFADA24}" type="presOf" srcId="{A5A680CC-A7ED-44B0-B1D3-695BD9C76AD0}" destId="{3F6DA7CF-B0B7-4C93-A12D-A0FD6EF062FE}" srcOrd="0" destOrd="1" presId="urn:microsoft.com/office/officeart/2005/8/layout/hList1"/>
    <dgm:cxn modelId="{77FABCE5-92AA-467A-B48A-32727A363F45}" type="presOf" srcId="{F3F1564B-EBFA-48A7-A373-BE2F3F222577}" destId="{9DD8DB3E-D29E-4862-9B2D-BAD6DC0A151C}" srcOrd="0" destOrd="0" presId="urn:microsoft.com/office/officeart/2005/8/layout/hList1"/>
    <dgm:cxn modelId="{347C62F9-5CC4-4705-9F70-62333937DCCC}" srcId="{F3F1564B-EBFA-48A7-A373-BE2F3F222577}" destId="{8C0698F9-0777-4A61-9375-2A765B0D2C55}" srcOrd="0" destOrd="0" parTransId="{7EE49BD3-3E46-4F66-BA76-D766BB1D974A}" sibTransId="{5713E6E6-E71F-408A-86F6-D92041C8205E}"/>
    <dgm:cxn modelId="{1F4F862E-C024-4B54-B249-7F39602AEC0C}" type="presParOf" srcId="{9DD8DB3E-D29E-4862-9B2D-BAD6DC0A151C}" destId="{411EFEC2-B468-490F-96EF-18664D7C5AF5}" srcOrd="0" destOrd="0" presId="urn:microsoft.com/office/officeart/2005/8/layout/hList1"/>
    <dgm:cxn modelId="{27E19AEE-0296-47E6-A2B0-CE1DD36A49BE}" type="presParOf" srcId="{411EFEC2-B468-490F-96EF-18664D7C5AF5}" destId="{2A5C898A-D699-4290-AAB9-232B12AA7478}" srcOrd="0" destOrd="0" presId="urn:microsoft.com/office/officeart/2005/8/layout/hList1"/>
    <dgm:cxn modelId="{462D875F-8CA4-4E0A-A4CC-C6D329BBBB3E}" type="presParOf" srcId="{411EFEC2-B468-490F-96EF-18664D7C5AF5}" destId="{DAE93AF9-9C1D-448B-B292-FD04265C585F}" srcOrd="1" destOrd="0" presId="urn:microsoft.com/office/officeart/2005/8/layout/hList1"/>
    <dgm:cxn modelId="{C2196D5C-F24C-43E5-A7AE-BE27A7EA591A}" type="presParOf" srcId="{9DD8DB3E-D29E-4862-9B2D-BAD6DC0A151C}" destId="{FFAEFF70-5CB2-4EE0-8E1E-F58AE9A30EF3}" srcOrd="1" destOrd="0" presId="urn:microsoft.com/office/officeart/2005/8/layout/hList1"/>
    <dgm:cxn modelId="{58644DF2-BA63-4BFA-85DF-1D7BC31B0618}" type="presParOf" srcId="{9DD8DB3E-D29E-4862-9B2D-BAD6DC0A151C}" destId="{20B9F8E8-4FF0-48C0-B547-37DB46F1C4C4}" srcOrd="2" destOrd="0" presId="urn:microsoft.com/office/officeart/2005/8/layout/hList1"/>
    <dgm:cxn modelId="{24773AD9-4898-4B9A-9725-C30A168991D3}" type="presParOf" srcId="{20B9F8E8-4FF0-48C0-B547-37DB46F1C4C4}" destId="{A75ED020-E6B3-451B-86E5-C52CDE51D937}" srcOrd="0" destOrd="0" presId="urn:microsoft.com/office/officeart/2005/8/layout/hList1"/>
    <dgm:cxn modelId="{400567A3-78C8-42B7-8240-D3F0FBFBFED6}" type="presParOf" srcId="{20B9F8E8-4FF0-48C0-B547-37DB46F1C4C4}" destId="{3F6DA7CF-B0B7-4C93-A12D-A0FD6EF062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F1564B-EBFA-48A7-A373-BE2F3F22257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C0698F9-0777-4A61-9375-2A765B0D2C55}">
      <dgm:prSet phldrT="[Text]"/>
      <dgm:spPr/>
      <dgm:t>
        <a:bodyPr/>
        <a:lstStyle/>
        <a:p>
          <a:r>
            <a:rPr lang="en-GB" dirty="0"/>
            <a:t>Textbooks</a:t>
          </a:r>
        </a:p>
      </dgm:t>
    </dgm:pt>
    <dgm:pt modelId="{7EE49BD3-3E46-4F66-BA76-D766BB1D974A}" type="parTrans" cxnId="{347C62F9-5CC4-4705-9F70-62333937DCCC}">
      <dgm:prSet/>
      <dgm:spPr/>
      <dgm:t>
        <a:bodyPr/>
        <a:lstStyle/>
        <a:p>
          <a:endParaRPr lang="en-GB"/>
        </a:p>
      </dgm:t>
    </dgm:pt>
    <dgm:pt modelId="{5713E6E6-E71F-408A-86F6-D92041C8205E}" type="sibTrans" cxnId="{347C62F9-5CC4-4705-9F70-62333937DCCC}">
      <dgm:prSet/>
      <dgm:spPr/>
      <dgm:t>
        <a:bodyPr/>
        <a:lstStyle/>
        <a:p>
          <a:endParaRPr lang="en-GB"/>
        </a:p>
      </dgm:t>
    </dgm:pt>
    <dgm:pt modelId="{059A6A5A-D6AD-4F3C-A7DA-6243617C1DB0}">
      <dgm:prSet phldrT="[Text]"/>
      <dgm:spPr/>
      <dgm:t>
        <a:bodyPr/>
        <a:lstStyle/>
        <a:p>
          <a:r>
            <a:rPr lang="en-GB" dirty="0"/>
            <a:t>Provided free of charge through the schools;</a:t>
          </a:r>
        </a:p>
      </dgm:t>
    </dgm:pt>
    <dgm:pt modelId="{6C33B0B4-4EB3-4FB8-ABCD-38BBDA52CD74}" type="parTrans" cxnId="{6482BC90-3541-4C2C-8E4B-39A06227A297}">
      <dgm:prSet/>
      <dgm:spPr/>
      <dgm:t>
        <a:bodyPr/>
        <a:lstStyle/>
        <a:p>
          <a:endParaRPr lang="en-GB"/>
        </a:p>
      </dgm:t>
    </dgm:pt>
    <dgm:pt modelId="{A7CBA85B-1C75-42A4-99EB-ABC2EA573CC7}" type="sibTrans" cxnId="{6482BC90-3541-4C2C-8E4B-39A06227A297}">
      <dgm:prSet/>
      <dgm:spPr/>
      <dgm:t>
        <a:bodyPr/>
        <a:lstStyle/>
        <a:p>
          <a:endParaRPr lang="en-GB"/>
        </a:p>
      </dgm:t>
    </dgm:pt>
    <dgm:pt modelId="{3F0214B7-F481-412E-BA2D-B55B4F40999A}">
      <dgm:prSet phldrT="[Text]"/>
      <dgm:spPr/>
      <dgm:t>
        <a:bodyPr/>
        <a:lstStyle/>
        <a:p>
          <a:r>
            <a:rPr lang="en-GB" dirty="0"/>
            <a:t>Interactive e-learning content </a:t>
          </a:r>
        </a:p>
      </dgm:t>
    </dgm:pt>
    <dgm:pt modelId="{4A63FEBD-D059-4186-8E7F-78566E735AE3}" type="parTrans" cxnId="{09ED3926-1F0D-4E67-A805-36BBA8B3F0C8}">
      <dgm:prSet/>
      <dgm:spPr/>
      <dgm:t>
        <a:bodyPr/>
        <a:lstStyle/>
        <a:p>
          <a:endParaRPr lang="en-GB"/>
        </a:p>
      </dgm:t>
    </dgm:pt>
    <dgm:pt modelId="{FFE1BA0A-60E9-4E56-91AA-956F99C441D7}" type="sibTrans" cxnId="{09ED3926-1F0D-4E67-A805-36BBA8B3F0C8}">
      <dgm:prSet/>
      <dgm:spPr/>
      <dgm:t>
        <a:bodyPr/>
        <a:lstStyle/>
        <a:p>
          <a:endParaRPr lang="en-GB"/>
        </a:p>
      </dgm:t>
    </dgm:pt>
    <dgm:pt modelId="{3539B600-A3A8-4A71-8682-D3E5648C84B6}">
      <dgm:prSet phldrT="[Text]"/>
      <dgm:spPr/>
      <dgm:t>
        <a:bodyPr/>
        <a:lstStyle/>
        <a:p>
          <a:r>
            <a:rPr lang="en-GB" dirty="0"/>
            <a:t>Provided by publishers of textbooks – every publisher provides free and/or paid e-content</a:t>
          </a:r>
        </a:p>
      </dgm:t>
    </dgm:pt>
    <dgm:pt modelId="{2893F922-442D-4E6D-A160-3A798D48AF95}" type="parTrans" cxnId="{30D1831A-27F7-40BF-ABB3-FF76080C3FC1}">
      <dgm:prSet/>
      <dgm:spPr/>
      <dgm:t>
        <a:bodyPr/>
        <a:lstStyle/>
        <a:p>
          <a:endParaRPr lang="en-GB"/>
        </a:p>
      </dgm:t>
    </dgm:pt>
    <dgm:pt modelId="{8A07A8F8-D6E6-4114-9DB0-42CB1EE2BE1C}" type="sibTrans" cxnId="{30D1831A-27F7-40BF-ABB3-FF76080C3FC1}">
      <dgm:prSet/>
      <dgm:spPr/>
      <dgm:t>
        <a:bodyPr/>
        <a:lstStyle/>
        <a:p>
          <a:endParaRPr lang="en-GB"/>
        </a:p>
      </dgm:t>
    </dgm:pt>
    <dgm:pt modelId="{A5A680CC-A7ED-44B0-B1D3-695BD9C76AD0}">
      <dgm:prSet phldrT="[Text]"/>
      <dgm:spPr/>
      <dgm:t>
        <a:bodyPr/>
        <a:lstStyle/>
        <a:p>
          <a:r>
            <a:rPr lang="en-GB" dirty="0"/>
            <a:t>Developed by teachers and published in National e-library, supported by Ministry of Education</a:t>
          </a:r>
        </a:p>
      </dgm:t>
    </dgm:pt>
    <dgm:pt modelId="{C9CE7C14-4823-482B-89AB-84E461A09AA3}" type="parTrans" cxnId="{8730D829-80AA-4CDD-8709-F976994FBA02}">
      <dgm:prSet/>
      <dgm:spPr/>
      <dgm:t>
        <a:bodyPr/>
        <a:lstStyle/>
        <a:p>
          <a:endParaRPr lang="en-GB"/>
        </a:p>
      </dgm:t>
    </dgm:pt>
    <dgm:pt modelId="{054779CB-060B-45DC-93E7-99AAE73D7E48}" type="sibTrans" cxnId="{8730D829-80AA-4CDD-8709-F976994FBA02}">
      <dgm:prSet/>
      <dgm:spPr/>
      <dgm:t>
        <a:bodyPr/>
        <a:lstStyle/>
        <a:p>
          <a:endParaRPr lang="en-GB"/>
        </a:p>
      </dgm:t>
    </dgm:pt>
    <dgm:pt modelId="{41C60B37-D7AC-4839-9430-593C83891D18}">
      <dgm:prSet phldrT="[Text]"/>
      <dgm:spPr/>
      <dgm:t>
        <a:bodyPr/>
        <a:lstStyle/>
        <a:p>
          <a:r>
            <a:rPr lang="en-GB" dirty="0"/>
            <a:t>Online environments – well known environments like </a:t>
          </a:r>
          <a:r>
            <a:rPr lang="en-GB" dirty="0">
              <a:hlinkClick xmlns:r="http://schemas.openxmlformats.org/officeDocument/2006/relationships" r:id="rId1"/>
            </a:rPr>
            <a:t>https://code.org/</a:t>
          </a:r>
          <a:r>
            <a:rPr lang="en-GB" dirty="0"/>
            <a:t> , </a:t>
          </a:r>
          <a:r>
            <a:rPr lang="en-GB" dirty="0">
              <a:hlinkClick xmlns:r="http://schemas.openxmlformats.org/officeDocument/2006/relationships" r:id="rId2"/>
            </a:rPr>
            <a:t>https://scratch.mit.edu/</a:t>
          </a:r>
          <a:r>
            <a:rPr lang="en-GB" dirty="0"/>
            <a:t>  </a:t>
          </a:r>
          <a:r>
            <a:rPr lang="en-GB" dirty="0">
              <a:hlinkClick xmlns:r="http://schemas.openxmlformats.org/officeDocument/2006/relationships" r:id="rId3"/>
            </a:rPr>
            <a:t>https://bg.khanacademy.org/</a:t>
          </a:r>
          <a:r>
            <a:rPr lang="en-GB" dirty="0"/>
            <a:t> ;</a:t>
          </a:r>
        </a:p>
      </dgm:t>
    </dgm:pt>
    <dgm:pt modelId="{8529B06C-29C3-410E-9C36-04EFD148C2F9}" type="parTrans" cxnId="{3D76AF7A-E82C-43A5-B96A-DC1D621D3F94}">
      <dgm:prSet/>
      <dgm:spPr/>
      <dgm:t>
        <a:bodyPr/>
        <a:lstStyle/>
        <a:p>
          <a:endParaRPr lang="en-GB"/>
        </a:p>
      </dgm:t>
    </dgm:pt>
    <dgm:pt modelId="{57397276-17CD-44F3-BE50-1FE9E4A3A1BB}" type="sibTrans" cxnId="{3D76AF7A-E82C-43A5-B96A-DC1D621D3F94}">
      <dgm:prSet/>
      <dgm:spPr/>
      <dgm:t>
        <a:bodyPr/>
        <a:lstStyle/>
        <a:p>
          <a:endParaRPr lang="en-GB"/>
        </a:p>
      </dgm:t>
    </dgm:pt>
    <dgm:pt modelId="{AEE536D5-20EB-4FA3-BAFB-3044D86DB26B}">
      <dgm:prSet phldrT="[Text]"/>
      <dgm:spPr/>
      <dgm:t>
        <a:bodyPr/>
        <a:lstStyle/>
        <a:p>
          <a:r>
            <a:rPr lang="en-GB" dirty="0"/>
            <a:t>Bulgarian online environments - </a:t>
          </a:r>
          <a:r>
            <a:rPr lang="en-GB" dirty="0">
              <a:hlinkClick xmlns:r="http://schemas.openxmlformats.org/officeDocument/2006/relationships" r:id="rId4"/>
            </a:rPr>
            <a:t>https://ucha.se/</a:t>
          </a:r>
          <a:r>
            <a:rPr lang="en-GB" dirty="0"/>
            <a:t> - part of the lessons are free of charge</a:t>
          </a:r>
        </a:p>
      </dgm:t>
    </dgm:pt>
    <dgm:pt modelId="{F5569CBB-FE01-4629-AF55-12DAC3444C84}" type="parTrans" cxnId="{B76F40BC-B106-4B34-A24E-52DC181E1298}">
      <dgm:prSet/>
      <dgm:spPr/>
      <dgm:t>
        <a:bodyPr/>
        <a:lstStyle/>
        <a:p>
          <a:endParaRPr lang="en-GB"/>
        </a:p>
      </dgm:t>
    </dgm:pt>
    <dgm:pt modelId="{5FAE2FB3-C3C2-4F4C-BA85-D7328FF7F14A}" type="sibTrans" cxnId="{B76F40BC-B106-4B34-A24E-52DC181E1298}">
      <dgm:prSet/>
      <dgm:spPr/>
      <dgm:t>
        <a:bodyPr/>
        <a:lstStyle/>
        <a:p>
          <a:endParaRPr lang="en-GB"/>
        </a:p>
      </dgm:t>
    </dgm:pt>
    <dgm:pt modelId="{69264D10-B6D8-43A6-A4FC-84600FEDEB3E}">
      <dgm:prSet phldrT="[Text]"/>
      <dgm:spPr/>
      <dgm:t>
        <a:bodyPr/>
        <a:lstStyle/>
        <a:p>
          <a:endParaRPr lang="en-GB" dirty="0"/>
        </a:p>
      </dgm:t>
    </dgm:pt>
    <dgm:pt modelId="{76624349-BB94-434A-BE1F-B81ADECF3510}" type="parTrans" cxnId="{A9AE365A-9377-4225-B362-A5F34E690177}">
      <dgm:prSet/>
      <dgm:spPr/>
      <dgm:t>
        <a:bodyPr/>
        <a:lstStyle/>
        <a:p>
          <a:endParaRPr lang="en-GB"/>
        </a:p>
      </dgm:t>
    </dgm:pt>
    <dgm:pt modelId="{8FDABBE1-2177-4A20-A638-6557A3DA5BB9}" type="sibTrans" cxnId="{A9AE365A-9377-4225-B362-A5F34E690177}">
      <dgm:prSet/>
      <dgm:spPr/>
      <dgm:t>
        <a:bodyPr/>
        <a:lstStyle/>
        <a:p>
          <a:endParaRPr lang="en-GB"/>
        </a:p>
      </dgm:t>
    </dgm:pt>
    <dgm:pt modelId="{79D33768-82A4-42B6-8EF1-E4571B5FD761}">
      <dgm:prSet phldrT="[Text]"/>
      <dgm:spPr/>
      <dgm:t>
        <a:bodyPr/>
        <a:lstStyle/>
        <a:p>
          <a:r>
            <a:rPr lang="en-GB" dirty="0"/>
            <a:t>Approved by Ministry of Education;</a:t>
          </a:r>
        </a:p>
      </dgm:t>
    </dgm:pt>
    <dgm:pt modelId="{DC3E1B0C-F670-4A63-A34C-E66F67A42CE3}" type="parTrans" cxnId="{25C08364-B4D6-4E16-8783-2ADFF028C505}">
      <dgm:prSet/>
      <dgm:spPr/>
      <dgm:t>
        <a:bodyPr/>
        <a:lstStyle/>
        <a:p>
          <a:endParaRPr lang="en-GB"/>
        </a:p>
      </dgm:t>
    </dgm:pt>
    <dgm:pt modelId="{135136C7-912B-45F2-88B1-E7E10AA39000}" type="sibTrans" cxnId="{25C08364-B4D6-4E16-8783-2ADFF028C505}">
      <dgm:prSet/>
      <dgm:spPr/>
      <dgm:t>
        <a:bodyPr/>
        <a:lstStyle/>
        <a:p>
          <a:endParaRPr lang="en-GB"/>
        </a:p>
      </dgm:t>
    </dgm:pt>
    <dgm:pt modelId="{E50C655F-CE12-4879-968B-BC9840B000FD}">
      <dgm:prSet phldrT="[Text]"/>
      <dgm:spPr/>
      <dgm:t>
        <a:bodyPr/>
        <a:lstStyle/>
        <a:p>
          <a:r>
            <a:rPr lang="en-GB" dirty="0"/>
            <a:t>Supplemented by online content, disks with resources and working book;</a:t>
          </a:r>
        </a:p>
      </dgm:t>
    </dgm:pt>
    <dgm:pt modelId="{4399EF3A-E0F1-4FFC-A6F7-B5CEA9B563E8}" type="parTrans" cxnId="{887DBF9C-8F66-4781-B5EE-3F58438ED5AD}">
      <dgm:prSet/>
      <dgm:spPr/>
      <dgm:t>
        <a:bodyPr/>
        <a:lstStyle/>
        <a:p>
          <a:endParaRPr lang="en-GB"/>
        </a:p>
      </dgm:t>
    </dgm:pt>
    <dgm:pt modelId="{26096477-3FC0-4C1A-A336-B87055479F56}" type="sibTrans" cxnId="{887DBF9C-8F66-4781-B5EE-3F58438ED5AD}">
      <dgm:prSet/>
      <dgm:spPr/>
      <dgm:t>
        <a:bodyPr/>
        <a:lstStyle/>
        <a:p>
          <a:endParaRPr lang="en-GB"/>
        </a:p>
      </dgm:t>
    </dgm:pt>
    <dgm:pt modelId="{CE8AAF2B-FA99-49E1-B641-01801C518AA4}">
      <dgm:prSet phldrT="[Text]"/>
      <dgm:spPr/>
      <dgm:t>
        <a:bodyPr/>
        <a:lstStyle/>
        <a:p>
          <a:r>
            <a:rPr lang="en-GB" dirty="0"/>
            <a:t>6 textbooks for 3</a:t>
          </a:r>
          <a:r>
            <a:rPr lang="en-GB" baseline="30000" dirty="0"/>
            <a:t>rd</a:t>
          </a:r>
          <a:r>
            <a:rPr lang="en-GB" dirty="0"/>
            <a:t> and 6 for 4</a:t>
          </a:r>
          <a:r>
            <a:rPr lang="en-GB" baseline="30000" dirty="0"/>
            <a:t>th</a:t>
          </a:r>
          <a:r>
            <a:rPr lang="en-GB" dirty="0"/>
            <a:t> grade are approved by Ministry of Education </a:t>
          </a:r>
        </a:p>
      </dgm:t>
    </dgm:pt>
    <dgm:pt modelId="{2916C29A-756D-47D4-AD48-1DC1A4C2461A}" type="parTrans" cxnId="{E707CA24-F525-426B-BCFD-9C81C834A7D8}">
      <dgm:prSet/>
      <dgm:spPr/>
      <dgm:t>
        <a:bodyPr/>
        <a:lstStyle/>
        <a:p>
          <a:endParaRPr lang="en-GB"/>
        </a:p>
      </dgm:t>
    </dgm:pt>
    <dgm:pt modelId="{71C75E96-DE88-4273-936B-819CD8066E24}" type="sibTrans" cxnId="{E707CA24-F525-426B-BCFD-9C81C834A7D8}">
      <dgm:prSet/>
      <dgm:spPr/>
      <dgm:t>
        <a:bodyPr/>
        <a:lstStyle/>
        <a:p>
          <a:endParaRPr lang="en-GB"/>
        </a:p>
      </dgm:t>
    </dgm:pt>
    <dgm:pt modelId="{FC17A13F-3273-472E-8F5C-F21EC614EB21}">
      <dgm:prSet phldrT="[Text]"/>
      <dgm:spPr/>
      <dgm:t>
        <a:bodyPr/>
        <a:lstStyle/>
        <a:p>
          <a:r>
            <a:rPr lang="en-GB" dirty="0"/>
            <a:t>Every tree years schools order new textbooks</a:t>
          </a:r>
        </a:p>
      </dgm:t>
    </dgm:pt>
    <dgm:pt modelId="{D5FAE9DE-A171-4595-9093-D69E6B12C71B}" type="parTrans" cxnId="{8EC846B8-7416-4C5E-A14A-99FABAF28447}">
      <dgm:prSet/>
      <dgm:spPr/>
      <dgm:t>
        <a:bodyPr/>
        <a:lstStyle/>
        <a:p>
          <a:endParaRPr lang="en-GB"/>
        </a:p>
      </dgm:t>
    </dgm:pt>
    <dgm:pt modelId="{7E87969F-AAE9-4C69-8A58-B3CBFDE2105C}" type="sibTrans" cxnId="{8EC846B8-7416-4C5E-A14A-99FABAF28447}">
      <dgm:prSet/>
      <dgm:spPr/>
      <dgm:t>
        <a:bodyPr/>
        <a:lstStyle/>
        <a:p>
          <a:endParaRPr lang="en-GB"/>
        </a:p>
      </dgm:t>
    </dgm:pt>
    <dgm:pt modelId="{3CDAA087-97E2-4E81-91F2-E713F5849311}">
      <dgm:prSet phldrT="[Text]"/>
      <dgm:spPr/>
      <dgm:t>
        <a:bodyPr/>
        <a:lstStyle/>
        <a:p>
          <a:endParaRPr lang="en-GB" dirty="0"/>
        </a:p>
      </dgm:t>
    </dgm:pt>
    <dgm:pt modelId="{8E54C5DD-1FBB-499F-9E58-C9CA577DF163}" type="parTrans" cxnId="{C6ED16EC-F61B-436D-A2DB-21D441533C62}">
      <dgm:prSet/>
      <dgm:spPr/>
      <dgm:t>
        <a:bodyPr/>
        <a:lstStyle/>
        <a:p>
          <a:endParaRPr lang="en-GB"/>
        </a:p>
      </dgm:t>
    </dgm:pt>
    <dgm:pt modelId="{810D8A6A-249F-44D2-9147-359D820192EA}" type="sibTrans" cxnId="{C6ED16EC-F61B-436D-A2DB-21D441533C62}">
      <dgm:prSet/>
      <dgm:spPr/>
      <dgm:t>
        <a:bodyPr/>
        <a:lstStyle/>
        <a:p>
          <a:endParaRPr lang="en-GB"/>
        </a:p>
      </dgm:t>
    </dgm:pt>
    <dgm:pt modelId="{EC72A251-841C-485D-88EA-E9198B43603F}">
      <dgm:prSet/>
      <dgm:spPr/>
      <dgm:t>
        <a:bodyPr/>
        <a:lstStyle/>
        <a:p>
          <a:r>
            <a:rPr lang="en-GB" dirty="0"/>
            <a:t>Support for teachers</a:t>
          </a:r>
        </a:p>
      </dgm:t>
    </dgm:pt>
    <dgm:pt modelId="{717F9F1D-8802-4F7E-B77C-DF25BC89E32E}" type="parTrans" cxnId="{7AC2A460-334C-4BA3-91FF-EB9E8E36DC77}">
      <dgm:prSet/>
      <dgm:spPr/>
      <dgm:t>
        <a:bodyPr/>
        <a:lstStyle/>
        <a:p>
          <a:endParaRPr lang="en-GB"/>
        </a:p>
      </dgm:t>
    </dgm:pt>
    <dgm:pt modelId="{ACA37124-FACD-47BF-A692-2C016406449C}" type="sibTrans" cxnId="{7AC2A460-334C-4BA3-91FF-EB9E8E36DC77}">
      <dgm:prSet/>
      <dgm:spPr/>
      <dgm:t>
        <a:bodyPr/>
        <a:lstStyle/>
        <a:p>
          <a:endParaRPr lang="en-GB"/>
        </a:p>
      </dgm:t>
    </dgm:pt>
    <dgm:pt modelId="{5050A02C-7E21-40D0-8A0A-24946F322E9C}">
      <dgm:prSet/>
      <dgm:spPr/>
      <dgm:t>
        <a:bodyPr/>
        <a:lstStyle/>
        <a:p>
          <a:pPr marL="182563" marR="0" lvl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Teacher’s books with methodological learning sheets for lessons;</a:t>
          </a:r>
        </a:p>
      </dgm:t>
    </dgm:pt>
    <dgm:pt modelId="{F871C0A5-5EF6-4ED9-8428-CE6EB3015C8A}" type="parTrans" cxnId="{70CE6B17-978D-40EF-9CF9-013BEEE0154B}">
      <dgm:prSet/>
      <dgm:spPr/>
      <dgm:t>
        <a:bodyPr/>
        <a:lstStyle/>
        <a:p>
          <a:endParaRPr lang="en-GB"/>
        </a:p>
      </dgm:t>
    </dgm:pt>
    <dgm:pt modelId="{3E8E9729-1F89-4E36-8C62-3A296E5F85D6}" type="sibTrans" cxnId="{70CE6B17-978D-40EF-9CF9-013BEEE0154B}">
      <dgm:prSet/>
      <dgm:spPr/>
      <dgm:t>
        <a:bodyPr/>
        <a:lstStyle/>
        <a:p>
          <a:endParaRPr lang="en-GB"/>
        </a:p>
      </dgm:t>
    </dgm:pt>
    <dgm:pt modelId="{9BFD53A4-B977-46E0-8917-D5BB8AFBF25D}">
      <dgm:prSet/>
      <dgm:spPr/>
      <dgm:t>
        <a:bodyPr/>
        <a:lstStyle/>
        <a:p>
          <a:pPr marL="182563" marR="0" lvl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Social community of teachers in Computer modelling</a:t>
          </a:r>
        </a:p>
      </dgm:t>
    </dgm:pt>
    <dgm:pt modelId="{6A56B79E-FF18-44DF-AA7A-A21ABA70B565}" type="parTrans" cxnId="{B49E649A-6433-400A-91DB-5403CB2C51D7}">
      <dgm:prSet/>
      <dgm:spPr/>
      <dgm:t>
        <a:bodyPr/>
        <a:lstStyle/>
        <a:p>
          <a:endParaRPr lang="en-GB"/>
        </a:p>
      </dgm:t>
    </dgm:pt>
    <dgm:pt modelId="{427326AA-9936-48FC-8EEB-5DA7588873AB}" type="sibTrans" cxnId="{B49E649A-6433-400A-91DB-5403CB2C51D7}">
      <dgm:prSet/>
      <dgm:spPr/>
      <dgm:t>
        <a:bodyPr/>
        <a:lstStyle/>
        <a:p>
          <a:endParaRPr lang="en-GB"/>
        </a:p>
      </dgm:t>
    </dgm:pt>
    <dgm:pt modelId="{16C54A60-F6DA-4805-AF14-466F2385342E}">
      <dgm:prSet/>
      <dgm:spPr/>
      <dgm:t>
        <a:bodyPr/>
        <a:lstStyle/>
        <a:p>
          <a:pPr marL="182563" marR="0" lvl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Facebook group of teachers in Computer modelling with more than 6300 members</a:t>
          </a:r>
        </a:p>
        <a:p>
          <a:pPr marL="171450" lvl="1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GB" dirty="0"/>
        </a:p>
      </dgm:t>
    </dgm:pt>
    <dgm:pt modelId="{7B9A0C01-5CA5-4225-9F78-4D06BF3A8677}" type="parTrans" cxnId="{E4841221-9ACC-4E47-8242-08B56F97F4AB}">
      <dgm:prSet/>
      <dgm:spPr/>
      <dgm:t>
        <a:bodyPr/>
        <a:lstStyle/>
        <a:p>
          <a:endParaRPr lang="en-GB"/>
        </a:p>
      </dgm:t>
    </dgm:pt>
    <dgm:pt modelId="{D99AA2BF-B855-4FCF-BB8B-B3AC8B2494DD}" type="sibTrans" cxnId="{E4841221-9ACC-4E47-8242-08B56F97F4AB}">
      <dgm:prSet/>
      <dgm:spPr/>
      <dgm:t>
        <a:bodyPr/>
        <a:lstStyle/>
        <a:p>
          <a:endParaRPr lang="en-GB"/>
        </a:p>
      </dgm:t>
    </dgm:pt>
    <dgm:pt modelId="{9DD8DB3E-D29E-4862-9B2D-BAD6DC0A151C}" type="pres">
      <dgm:prSet presAssocID="{F3F1564B-EBFA-48A7-A373-BE2F3F222577}" presName="Name0" presStyleCnt="0">
        <dgm:presLayoutVars>
          <dgm:dir/>
          <dgm:animLvl val="lvl"/>
          <dgm:resizeHandles val="exact"/>
        </dgm:presLayoutVars>
      </dgm:prSet>
      <dgm:spPr/>
    </dgm:pt>
    <dgm:pt modelId="{411EFEC2-B468-490F-96EF-18664D7C5AF5}" type="pres">
      <dgm:prSet presAssocID="{8C0698F9-0777-4A61-9375-2A765B0D2C55}" presName="composite" presStyleCnt="0"/>
      <dgm:spPr/>
    </dgm:pt>
    <dgm:pt modelId="{2A5C898A-D699-4290-AAB9-232B12AA7478}" type="pres">
      <dgm:prSet presAssocID="{8C0698F9-0777-4A61-9375-2A765B0D2C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AE93AF9-9C1D-448B-B292-FD04265C585F}" type="pres">
      <dgm:prSet presAssocID="{8C0698F9-0777-4A61-9375-2A765B0D2C55}" presName="desTx" presStyleLbl="alignAccFollowNode1" presStyleIdx="0" presStyleCnt="3">
        <dgm:presLayoutVars>
          <dgm:bulletEnabled val="1"/>
        </dgm:presLayoutVars>
      </dgm:prSet>
      <dgm:spPr/>
    </dgm:pt>
    <dgm:pt modelId="{FFAEFF70-5CB2-4EE0-8E1E-F58AE9A30EF3}" type="pres">
      <dgm:prSet presAssocID="{5713E6E6-E71F-408A-86F6-D92041C8205E}" presName="space" presStyleCnt="0"/>
      <dgm:spPr/>
    </dgm:pt>
    <dgm:pt modelId="{20B9F8E8-4FF0-48C0-B547-37DB46F1C4C4}" type="pres">
      <dgm:prSet presAssocID="{3F0214B7-F481-412E-BA2D-B55B4F40999A}" presName="composite" presStyleCnt="0"/>
      <dgm:spPr/>
    </dgm:pt>
    <dgm:pt modelId="{A75ED020-E6B3-451B-86E5-C52CDE51D937}" type="pres">
      <dgm:prSet presAssocID="{3F0214B7-F481-412E-BA2D-B55B4F40999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F6DA7CF-B0B7-4C93-A12D-A0FD6EF062FE}" type="pres">
      <dgm:prSet presAssocID="{3F0214B7-F481-412E-BA2D-B55B4F40999A}" presName="desTx" presStyleLbl="alignAccFollowNode1" presStyleIdx="1" presStyleCnt="3">
        <dgm:presLayoutVars>
          <dgm:bulletEnabled val="1"/>
        </dgm:presLayoutVars>
      </dgm:prSet>
      <dgm:spPr/>
    </dgm:pt>
    <dgm:pt modelId="{6095A796-48B4-4E82-9930-6A80DC536075}" type="pres">
      <dgm:prSet presAssocID="{FFE1BA0A-60E9-4E56-91AA-956F99C441D7}" presName="space" presStyleCnt="0"/>
      <dgm:spPr/>
    </dgm:pt>
    <dgm:pt modelId="{DC5089ED-583E-44C5-8FAD-9EB5B8A2ECD5}" type="pres">
      <dgm:prSet presAssocID="{EC72A251-841C-485D-88EA-E9198B43603F}" presName="composite" presStyleCnt="0"/>
      <dgm:spPr/>
    </dgm:pt>
    <dgm:pt modelId="{DA8B5311-CDD1-4D73-AB70-014E5E8BAA65}" type="pres">
      <dgm:prSet presAssocID="{EC72A251-841C-485D-88EA-E9198B43603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C22EC23-D8B0-4248-8853-AB1AA2F7AC4E}" type="pres">
      <dgm:prSet presAssocID="{EC72A251-841C-485D-88EA-E9198B43603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E850509-F425-4AC8-AF20-0CB1377C71EF}" type="presOf" srcId="{69264D10-B6D8-43A6-A4FC-84600FEDEB3E}" destId="{3F6DA7CF-B0B7-4C93-A12D-A0FD6EF062FE}" srcOrd="0" destOrd="4" presId="urn:microsoft.com/office/officeart/2005/8/layout/hList1"/>
    <dgm:cxn modelId="{1EFE0E12-F64E-4CAA-A503-EA7B5CD39D2E}" type="presOf" srcId="{059A6A5A-D6AD-4F3C-A7DA-6243617C1DB0}" destId="{DAE93AF9-9C1D-448B-B292-FD04265C585F}" srcOrd="0" destOrd="0" presId="urn:microsoft.com/office/officeart/2005/8/layout/hList1"/>
    <dgm:cxn modelId="{70CE6B17-978D-40EF-9CF9-013BEEE0154B}" srcId="{EC72A251-841C-485D-88EA-E9198B43603F}" destId="{5050A02C-7E21-40D0-8A0A-24946F322E9C}" srcOrd="0" destOrd="0" parTransId="{F871C0A5-5EF6-4ED9-8428-CE6EB3015C8A}" sibTransId="{3E8E9729-1F89-4E36-8C62-3A296E5F85D6}"/>
    <dgm:cxn modelId="{30D1831A-27F7-40BF-ABB3-FF76080C3FC1}" srcId="{3F0214B7-F481-412E-BA2D-B55B4F40999A}" destId="{3539B600-A3A8-4A71-8682-D3E5648C84B6}" srcOrd="0" destOrd="0" parTransId="{2893F922-442D-4E6D-A160-3A798D48AF95}" sibTransId="{8A07A8F8-D6E6-4114-9DB0-42CB1EE2BE1C}"/>
    <dgm:cxn modelId="{E4841221-9ACC-4E47-8242-08B56F97F4AB}" srcId="{9BFD53A4-B977-46E0-8917-D5BB8AFBF25D}" destId="{16C54A60-F6DA-4805-AF14-466F2385342E}" srcOrd="0" destOrd="0" parTransId="{7B9A0C01-5CA5-4225-9F78-4D06BF3A8677}" sibTransId="{D99AA2BF-B855-4FCF-BB8B-B3AC8B2494DD}"/>
    <dgm:cxn modelId="{E707CA24-F525-426B-BCFD-9C81C834A7D8}" srcId="{8C0698F9-0777-4A61-9375-2A765B0D2C55}" destId="{CE8AAF2B-FA99-49E1-B641-01801C518AA4}" srcOrd="3" destOrd="0" parTransId="{2916C29A-756D-47D4-AD48-1DC1A4C2461A}" sibTransId="{71C75E96-DE88-4273-936B-819CD8066E24}"/>
    <dgm:cxn modelId="{09ED3926-1F0D-4E67-A805-36BBA8B3F0C8}" srcId="{F3F1564B-EBFA-48A7-A373-BE2F3F222577}" destId="{3F0214B7-F481-412E-BA2D-B55B4F40999A}" srcOrd="1" destOrd="0" parTransId="{4A63FEBD-D059-4186-8E7F-78566E735AE3}" sibTransId="{FFE1BA0A-60E9-4E56-91AA-956F99C441D7}"/>
    <dgm:cxn modelId="{8730D829-80AA-4CDD-8709-F976994FBA02}" srcId="{3F0214B7-F481-412E-BA2D-B55B4F40999A}" destId="{A5A680CC-A7ED-44B0-B1D3-695BD9C76AD0}" srcOrd="1" destOrd="0" parTransId="{C9CE7C14-4823-482B-89AB-84E461A09AA3}" sibTransId="{054779CB-060B-45DC-93E7-99AAE73D7E48}"/>
    <dgm:cxn modelId="{DC51922C-070C-4620-BF66-DE9F4C607C34}" type="presOf" srcId="{16C54A60-F6DA-4805-AF14-466F2385342E}" destId="{4C22EC23-D8B0-4248-8853-AB1AA2F7AC4E}" srcOrd="0" destOrd="2" presId="urn:microsoft.com/office/officeart/2005/8/layout/hList1"/>
    <dgm:cxn modelId="{7F134139-A048-4390-8614-5A1B2248D9E6}" type="presOf" srcId="{79D33768-82A4-42B6-8EF1-E4571B5FD761}" destId="{DAE93AF9-9C1D-448B-B292-FD04265C585F}" srcOrd="0" destOrd="1" presId="urn:microsoft.com/office/officeart/2005/8/layout/hList1"/>
    <dgm:cxn modelId="{9517E23A-DC65-47FC-8A3D-724B8BEE77C5}" type="presOf" srcId="{E50C655F-CE12-4879-968B-BC9840B000FD}" destId="{DAE93AF9-9C1D-448B-B292-FD04265C585F}" srcOrd="0" destOrd="2" presId="urn:microsoft.com/office/officeart/2005/8/layout/hList1"/>
    <dgm:cxn modelId="{7AC2A460-334C-4BA3-91FF-EB9E8E36DC77}" srcId="{F3F1564B-EBFA-48A7-A373-BE2F3F222577}" destId="{EC72A251-841C-485D-88EA-E9198B43603F}" srcOrd="2" destOrd="0" parTransId="{717F9F1D-8802-4F7E-B77C-DF25BC89E32E}" sibTransId="{ACA37124-FACD-47BF-A692-2C016406449C}"/>
    <dgm:cxn modelId="{25C08364-B4D6-4E16-8783-2ADFF028C505}" srcId="{8C0698F9-0777-4A61-9375-2A765B0D2C55}" destId="{79D33768-82A4-42B6-8EF1-E4571B5FD761}" srcOrd="1" destOrd="0" parTransId="{DC3E1B0C-F670-4A63-A34C-E66F67A42CE3}" sibTransId="{135136C7-912B-45F2-88B1-E7E10AA39000}"/>
    <dgm:cxn modelId="{340C2956-3854-4284-9383-FA5003EF02E4}" type="presOf" srcId="{FC17A13F-3273-472E-8F5C-F21EC614EB21}" destId="{DAE93AF9-9C1D-448B-B292-FD04265C585F}" srcOrd="0" destOrd="4" presId="urn:microsoft.com/office/officeart/2005/8/layout/hList1"/>
    <dgm:cxn modelId="{83712959-D2DE-41F0-8222-576A2D1F61D7}" type="presOf" srcId="{AEE536D5-20EB-4FA3-BAFB-3044D86DB26B}" destId="{3F6DA7CF-B0B7-4C93-A12D-A0FD6EF062FE}" srcOrd="0" destOrd="3" presId="urn:microsoft.com/office/officeart/2005/8/layout/hList1"/>
    <dgm:cxn modelId="{A9AE365A-9377-4225-B362-A5F34E690177}" srcId="{3F0214B7-F481-412E-BA2D-B55B4F40999A}" destId="{69264D10-B6D8-43A6-A4FC-84600FEDEB3E}" srcOrd="4" destOrd="0" parTransId="{76624349-BB94-434A-BE1F-B81ADECF3510}" sibTransId="{8FDABBE1-2177-4A20-A638-6557A3DA5BB9}"/>
    <dgm:cxn modelId="{3D76AF7A-E82C-43A5-B96A-DC1D621D3F94}" srcId="{3F0214B7-F481-412E-BA2D-B55B4F40999A}" destId="{41C60B37-D7AC-4839-9430-593C83891D18}" srcOrd="2" destOrd="0" parTransId="{8529B06C-29C3-410E-9C36-04EFD148C2F9}" sibTransId="{57397276-17CD-44F3-BE50-1FE9E4A3A1BB}"/>
    <dgm:cxn modelId="{6482BC90-3541-4C2C-8E4B-39A06227A297}" srcId="{8C0698F9-0777-4A61-9375-2A765B0D2C55}" destId="{059A6A5A-D6AD-4F3C-A7DA-6243617C1DB0}" srcOrd="0" destOrd="0" parTransId="{6C33B0B4-4EB3-4FB8-ABCD-38BBDA52CD74}" sibTransId="{A7CBA85B-1C75-42A4-99EB-ABC2EA573CC7}"/>
    <dgm:cxn modelId="{F9A9B393-3B06-4AB5-80AF-9620C0AAAFA0}" type="presOf" srcId="{8C0698F9-0777-4A61-9375-2A765B0D2C55}" destId="{2A5C898A-D699-4290-AAB9-232B12AA7478}" srcOrd="0" destOrd="0" presId="urn:microsoft.com/office/officeart/2005/8/layout/hList1"/>
    <dgm:cxn modelId="{B49E649A-6433-400A-91DB-5403CB2C51D7}" srcId="{EC72A251-841C-485D-88EA-E9198B43603F}" destId="{9BFD53A4-B977-46E0-8917-D5BB8AFBF25D}" srcOrd="1" destOrd="0" parTransId="{6A56B79E-FF18-44DF-AA7A-A21ABA70B565}" sibTransId="{427326AA-9936-48FC-8EEB-5DA7588873AB}"/>
    <dgm:cxn modelId="{0FD6FC9A-5314-4F96-99F9-F1A2D2A7AB6F}" type="presOf" srcId="{9BFD53A4-B977-46E0-8917-D5BB8AFBF25D}" destId="{4C22EC23-D8B0-4248-8853-AB1AA2F7AC4E}" srcOrd="0" destOrd="1" presId="urn:microsoft.com/office/officeart/2005/8/layout/hList1"/>
    <dgm:cxn modelId="{887DBF9C-8F66-4781-B5EE-3F58438ED5AD}" srcId="{8C0698F9-0777-4A61-9375-2A765B0D2C55}" destId="{E50C655F-CE12-4879-968B-BC9840B000FD}" srcOrd="2" destOrd="0" parTransId="{4399EF3A-E0F1-4FFC-A6F7-B5CEA9B563E8}" sibTransId="{26096477-3FC0-4C1A-A336-B87055479F56}"/>
    <dgm:cxn modelId="{390501A6-3461-4588-9FB1-CD1DAB62CC6C}" type="presOf" srcId="{5050A02C-7E21-40D0-8A0A-24946F322E9C}" destId="{4C22EC23-D8B0-4248-8853-AB1AA2F7AC4E}" srcOrd="0" destOrd="0" presId="urn:microsoft.com/office/officeart/2005/8/layout/hList1"/>
    <dgm:cxn modelId="{9070C0A7-F6A8-4DA4-9443-5A4E0197E28B}" type="presOf" srcId="{CE8AAF2B-FA99-49E1-B641-01801C518AA4}" destId="{DAE93AF9-9C1D-448B-B292-FD04265C585F}" srcOrd="0" destOrd="3" presId="urn:microsoft.com/office/officeart/2005/8/layout/hList1"/>
    <dgm:cxn modelId="{1A8E4BAD-0389-4EDB-83A1-80A049DC91B9}" type="presOf" srcId="{EC72A251-841C-485D-88EA-E9198B43603F}" destId="{DA8B5311-CDD1-4D73-AB70-014E5E8BAA65}" srcOrd="0" destOrd="0" presId="urn:microsoft.com/office/officeart/2005/8/layout/hList1"/>
    <dgm:cxn modelId="{8EC846B8-7416-4C5E-A14A-99FABAF28447}" srcId="{8C0698F9-0777-4A61-9375-2A765B0D2C55}" destId="{FC17A13F-3273-472E-8F5C-F21EC614EB21}" srcOrd="4" destOrd="0" parTransId="{D5FAE9DE-A171-4595-9093-D69E6B12C71B}" sibTransId="{7E87969F-AAE9-4C69-8A58-B3CBFDE2105C}"/>
    <dgm:cxn modelId="{B76F40BC-B106-4B34-A24E-52DC181E1298}" srcId="{3F0214B7-F481-412E-BA2D-B55B4F40999A}" destId="{AEE536D5-20EB-4FA3-BAFB-3044D86DB26B}" srcOrd="3" destOrd="0" parTransId="{F5569CBB-FE01-4629-AF55-12DAC3444C84}" sibTransId="{5FAE2FB3-C3C2-4F4C-BA85-D7328FF7F14A}"/>
    <dgm:cxn modelId="{019E52C0-749B-411C-996C-A9E9F10D1D9C}" type="presOf" srcId="{41C60B37-D7AC-4839-9430-593C83891D18}" destId="{3F6DA7CF-B0B7-4C93-A12D-A0FD6EF062FE}" srcOrd="0" destOrd="2" presId="urn:microsoft.com/office/officeart/2005/8/layout/hList1"/>
    <dgm:cxn modelId="{3BD3A9CD-50B8-4821-8771-D9DEF4A5BF42}" type="presOf" srcId="{3F0214B7-F481-412E-BA2D-B55B4F40999A}" destId="{A75ED020-E6B3-451B-86E5-C52CDE51D937}" srcOrd="0" destOrd="0" presId="urn:microsoft.com/office/officeart/2005/8/layout/hList1"/>
    <dgm:cxn modelId="{459E31D6-9753-45EC-8727-D6B8002A9D61}" type="presOf" srcId="{3CDAA087-97E2-4E81-91F2-E713F5849311}" destId="{DAE93AF9-9C1D-448B-B292-FD04265C585F}" srcOrd="0" destOrd="5" presId="urn:microsoft.com/office/officeart/2005/8/layout/hList1"/>
    <dgm:cxn modelId="{008F54D6-52E4-4F19-9654-FFA48E60BA9E}" type="presOf" srcId="{3539B600-A3A8-4A71-8682-D3E5648C84B6}" destId="{3F6DA7CF-B0B7-4C93-A12D-A0FD6EF062FE}" srcOrd="0" destOrd="0" presId="urn:microsoft.com/office/officeart/2005/8/layout/hList1"/>
    <dgm:cxn modelId="{CAD3C2D6-97EB-4874-B1C0-D8EECDFADA24}" type="presOf" srcId="{A5A680CC-A7ED-44B0-B1D3-695BD9C76AD0}" destId="{3F6DA7CF-B0B7-4C93-A12D-A0FD6EF062FE}" srcOrd="0" destOrd="1" presId="urn:microsoft.com/office/officeart/2005/8/layout/hList1"/>
    <dgm:cxn modelId="{77FABCE5-92AA-467A-B48A-32727A363F45}" type="presOf" srcId="{F3F1564B-EBFA-48A7-A373-BE2F3F222577}" destId="{9DD8DB3E-D29E-4862-9B2D-BAD6DC0A151C}" srcOrd="0" destOrd="0" presId="urn:microsoft.com/office/officeart/2005/8/layout/hList1"/>
    <dgm:cxn modelId="{C6ED16EC-F61B-436D-A2DB-21D441533C62}" srcId="{8C0698F9-0777-4A61-9375-2A765B0D2C55}" destId="{3CDAA087-97E2-4E81-91F2-E713F5849311}" srcOrd="5" destOrd="0" parTransId="{8E54C5DD-1FBB-499F-9E58-C9CA577DF163}" sibTransId="{810D8A6A-249F-44D2-9147-359D820192EA}"/>
    <dgm:cxn modelId="{347C62F9-5CC4-4705-9F70-62333937DCCC}" srcId="{F3F1564B-EBFA-48A7-A373-BE2F3F222577}" destId="{8C0698F9-0777-4A61-9375-2A765B0D2C55}" srcOrd="0" destOrd="0" parTransId="{7EE49BD3-3E46-4F66-BA76-D766BB1D974A}" sibTransId="{5713E6E6-E71F-408A-86F6-D92041C8205E}"/>
    <dgm:cxn modelId="{1F4F862E-C024-4B54-B249-7F39602AEC0C}" type="presParOf" srcId="{9DD8DB3E-D29E-4862-9B2D-BAD6DC0A151C}" destId="{411EFEC2-B468-490F-96EF-18664D7C5AF5}" srcOrd="0" destOrd="0" presId="urn:microsoft.com/office/officeart/2005/8/layout/hList1"/>
    <dgm:cxn modelId="{27E19AEE-0296-47E6-A2B0-CE1DD36A49BE}" type="presParOf" srcId="{411EFEC2-B468-490F-96EF-18664D7C5AF5}" destId="{2A5C898A-D699-4290-AAB9-232B12AA7478}" srcOrd="0" destOrd="0" presId="urn:microsoft.com/office/officeart/2005/8/layout/hList1"/>
    <dgm:cxn modelId="{462D875F-8CA4-4E0A-A4CC-C6D329BBBB3E}" type="presParOf" srcId="{411EFEC2-B468-490F-96EF-18664D7C5AF5}" destId="{DAE93AF9-9C1D-448B-B292-FD04265C585F}" srcOrd="1" destOrd="0" presId="urn:microsoft.com/office/officeart/2005/8/layout/hList1"/>
    <dgm:cxn modelId="{C2196D5C-F24C-43E5-A7AE-BE27A7EA591A}" type="presParOf" srcId="{9DD8DB3E-D29E-4862-9B2D-BAD6DC0A151C}" destId="{FFAEFF70-5CB2-4EE0-8E1E-F58AE9A30EF3}" srcOrd="1" destOrd="0" presId="urn:microsoft.com/office/officeart/2005/8/layout/hList1"/>
    <dgm:cxn modelId="{58644DF2-BA63-4BFA-85DF-1D7BC31B0618}" type="presParOf" srcId="{9DD8DB3E-D29E-4862-9B2D-BAD6DC0A151C}" destId="{20B9F8E8-4FF0-48C0-B547-37DB46F1C4C4}" srcOrd="2" destOrd="0" presId="urn:microsoft.com/office/officeart/2005/8/layout/hList1"/>
    <dgm:cxn modelId="{24773AD9-4898-4B9A-9725-C30A168991D3}" type="presParOf" srcId="{20B9F8E8-4FF0-48C0-B547-37DB46F1C4C4}" destId="{A75ED020-E6B3-451B-86E5-C52CDE51D937}" srcOrd="0" destOrd="0" presId="urn:microsoft.com/office/officeart/2005/8/layout/hList1"/>
    <dgm:cxn modelId="{400567A3-78C8-42B7-8240-D3F0FBFBFED6}" type="presParOf" srcId="{20B9F8E8-4FF0-48C0-B547-37DB46F1C4C4}" destId="{3F6DA7CF-B0B7-4C93-A12D-A0FD6EF062FE}" srcOrd="1" destOrd="0" presId="urn:microsoft.com/office/officeart/2005/8/layout/hList1"/>
    <dgm:cxn modelId="{46EE0E29-A9ED-4B1F-89E1-8E402B1C2CA2}" type="presParOf" srcId="{9DD8DB3E-D29E-4862-9B2D-BAD6DC0A151C}" destId="{6095A796-48B4-4E82-9930-6A80DC536075}" srcOrd="3" destOrd="0" presId="urn:microsoft.com/office/officeart/2005/8/layout/hList1"/>
    <dgm:cxn modelId="{2129AA95-B1BE-4B9F-812F-761AD2AE057E}" type="presParOf" srcId="{9DD8DB3E-D29E-4862-9B2D-BAD6DC0A151C}" destId="{DC5089ED-583E-44C5-8FAD-9EB5B8A2ECD5}" srcOrd="4" destOrd="0" presId="urn:microsoft.com/office/officeart/2005/8/layout/hList1"/>
    <dgm:cxn modelId="{6EEADED6-4305-471E-9032-2DD9A415C9C6}" type="presParOf" srcId="{DC5089ED-583E-44C5-8FAD-9EB5B8A2ECD5}" destId="{DA8B5311-CDD1-4D73-AB70-014E5E8BAA65}" srcOrd="0" destOrd="0" presId="urn:microsoft.com/office/officeart/2005/8/layout/hList1"/>
    <dgm:cxn modelId="{0B1A93D8-6637-48D7-BDCB-DF2DEC7C6C6C}" type="presParOf" srcId="{DC5089ED-583E-44C5-8FAD-9EB5B8A2ECD5}" destId="{4C22EC23-D8B0-4248-8853-AB1AA2F7AC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F1564B-EBFA-48A7-A373-BE2F3F22257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C0698F9-0777-4A61-9375-2A765B0D2C55}">
      <dgm:prSet phldrT="[Text]"/>
      <dgm:spPr/>
      <dgm:t>
        <a:bodyPr/>
        <a:lstStyle/>
        <a:p>
          <a:r>
            <a:rPr lang="en-GB" dirty="0"/>
            <a:t>Teacher pre-service training</a:t>
          </a:r>
        </a:p>
      </dgm:t>
    </dgm:pt>
    <dgm:pt modelId="{7EE49BD3-3E46-4F66-BA76-D766BB1D974A}" type="parTrans" cxnId="{347C62F9-5CC4-4705-9F70-62333937DCCC}">
      <dgm:prSet/>
      <dgm:spPr/>
      <dgm:t>
        <a:bodyPr/>
        <a:lstStyle/>
        <a:p>
          <a:endParaRPr lang="en-GB"/>
        </a:p>
      </dgm:t>
    </dgm:pt>
    <dgm:pt modelId="{5713E6E6-E71F-408A-86F6-D92041C8205E}" type="sibTrans" cxnId="{347C62F9-5CC4-4705-9F70-62333937DCCC}">
      <dgm:prSet/>
      <dgm:spPr/>
      <dgm:t>
        <a:bodyPr/>
        <a:lstStyle/>
        <a:p>
          <a:endParaRPr lang="en-GB"/>
        </a:p>
      </dgm:t>
    </dgm:pt>
    <dgm:pt modelId="{059A6A5A-D6AD-4F3C-A7DA-6243617C1DB0}">
      <dgm:prSet phldrT="[Text]"/>
      <dgm:spPr/>
      <dgm:t>
        <a:bodyPr/>
        <a:lstStyle/>
        <a:p>
          <a:pPr algn="l"/>
          <a:r>
            <a:rPr lang="en-GB" dirty="0"/>
            <a:t>Universities – Bachelor and Master degree programmes:</a:t>
          </a:r>
        </a:p>
      </dgm:t>
    </dgm:pt>
    <dgm:pt modelId="{6C33B0B4-4EB3-4FB8-ABCD-38BBDA52CD74}" type="parTrans" cxnId="{6482BC90-3541-4C2C-8E4B-39A06227A297}">
      <dgm:prSet/>
      <dgm:spPr/>
      <dgm:t>
        <a:bodyPr/>
        <a:lstStyle/>
        <a:p>
          <a:endParaRPr lang="en-GB"/>
        </a:p>
      </dgm:t>
    </dgm:pt>
    <dgm:pt modelId="{A7CBA85B-1C75-42A4-99EB-ABC2EA573CC7}" type="sibTrans" cxnId="{6482BC90-3541-4C2C-8E4B-39A06227A297}">
      <dgm:prSet/>
      <dgm:spPr/>
      <dgm:t>
        <a:bodyPr/>
        <a:lstStyle/>
        <a:p>
          <a:endParaRPr lang="en-GB"/>
        </a:p>
      </dgm:t>
    </dgm:pt>
    <dgm:pt modelId="{3F0214B7-F481-412E-BA2D-B55B4F40999A}">
      <dgm:prSet phldrT="[Text]"/>
      <dgm:spPr/>
      <dgm:t>
        <a:bodyPr/>
        <a:lstStyle/>
        <a:p>
          <a:r>
            <a:rPr lang="en-GB" dirty="0"/>
            <a:t>In-service teacher training</a:t>
          </a:r>
        </a:p>
      </dgm:t>
    </dgm:pt>
    <dgm:pt modelId="{4A63FEBD-D059-4186-8E7F-78566E735AE3}" type="parTrans" cxnId="{09ED3926-1F0D-4E67-A805-36BBA8B3F0C8}">
      <dgm:prSet/>
      <dgm:spPr/>
      <dgm:t>
        <a:bodyPr/>
        <a:lstStyle/>
        <a:p>
          <a:endParaRPr lang="en-GB"/>
        </a:p>
      </dgm:t>
    </dgm:pt>
    <dgm:pt modelId="{FFE1BA0A-60E9-4E56-91AA-956F99C441D7}" type="sibTrans" cxnId="{09ED3926-1F0D-4E67-A805-36BBA8B3F0C8}">
      <dgm:prSet/>
      <dgm:spPr/>
      <dgm:t>
        <a:bodyPr/>
        <a:lstStyle/>
        <a:p>
          <a:endParaRPr lang="en-GB"/>
        </a:p>
      </dgm:t>
    </dgm:pt>
    <dgm:pt modelId="{3539B600-A3A8-4A71-8682-D3E5648C84B6}">
      <dgm:prSet phldrT="[Text]"/>
      <dgm:spPr/>
      <dgm:t>
        <a:bodyPr/>
        <a:lstStyle/>
        <a:p>
          <a:r>
            <a:rPr lang="en-GB" dirty="0"/>
            <a:t>Universities with accredited specialities related to the school subject</a:t>
          </a:r>
        </a:p>
      </dgm:t>
    </dgm:pt>
    <dgm:pt modelId="{2893F922-442D-4E6D-A160-3A798D48AF95}" type="parTrans" cxnId="{30D1831A-27F7-40BF-ABB3-FF76080C3FC1}">
      <dgm:prSet/>
      <dgm:spPr/>
      <dgm:t>
        <a:bodyPr/>
        <a:lstStyle/>
        <a:p>
          <a:endParaRPr lang="en-GB"/>
        </a:p>
      </dgm:t>
    </dgm:pt>
    <dgm:pt modelId="{8A07A8F8-D6E6-4114-9DB0-42CB1EE2BE1C}" type="sibTrans" cxnId="{30D1831A-27F7-40BF-ABB3-FF76080C3FC1}">
      <dgm:prSet/>
      <dgm:spPr/>
      <dgm:t>
        <a:bodyPr/>
        <a:lstStyle/>
        <a:p>
          <a:endParaRPr lang="en-GB"/>
        </a:p>
      </dgm:t>
    </dgm:pt>
    <dgm:pt modelId="{69264D10-B6D8-43A6-A4FC-84600FEDEB3E}">
      <dgm:prSet phldrT="[Text]"/>
      <dgm:spPr/>
      <dgm:t>
        <a:bodyPr/>
        <a:lstStyle/>
        <a:p>
          <a:endParaRPr lang="en-GB" dirty="0"/>
        </a:p>
      </dgm:t>
    </dgm:pt>
    <dgm:pt modelId="{76624349-BB94-434A-BE1F-B81ADECF3510}" type="parTrans" cxnId="{A9AE365A-9377-4225-B362-A5F34E690177}">
      <dgm:prSet/>
      <dgm:spPr/>
      <dgm:t>
        <a:bodyPr/>
        <a:lstStyle/>
        <a:p>
          <a:endParaRPr lang="en-GB"/>
        </a:p>
      </dgm:t>
    </dgm:pt>
    <dgm:pt modelId="{8FDABBE1-2177-4A20-A638-6557A3DA5BB9}" type="sibTrans" cxnId="{A9AE365A-9377-4225-B362-A5F34E690177}">
      <dgm:prSet/>
      <dgm:spPr/>
      <dgm:t>
        <a:bodyPr/>
        <a:lstStyle/>
        <a:p>
          <a:endParaRPr lang="en-GB"/>
        </a:p>
      </dgm:t>
    </dgm:pt>
    <dgm:pt modelId="{C2690605-7C87-4E61-AC3C-0A5EAB158F9D}">
      <dgm:prSet phldrT="[Text]"/>
      <dgm:spPr/>
      <dgm:t>
        <a:bodyPr/>
        <a:lstStyle/>
        <a:p>
          <a:pPr algn="l"/>
          <a:r>
            <a:rPr lang="en-GB" dirty="0"/>
            <a:t>Teacher in informatics and ICT</a:t>
          </a:r>
        </a:p>
      </dgm:t>
    </dgm:pt>
    <dgm:pt modelId="{896836DB-21DF-4B4E-A38B-F12ED905CB5E}" type="parTrans" cxnId="{C3FB96D4-93F7-4D32-A0B2-655E43585039}">
      <dgm:prSet/>
      <dgm:spPr/>
      <dgm:t>
        <a:bodyPr/>
        <a:lstStyle/>
        <a:p>
          <a:endParaRPr lang="en-GB"/>
        </a:p>
      </dgm:t>
    </dgm:pt>
    <dgm:pt modelId="{4E7ED5C3-9989-4EE6-8677-A05B37F9271E}" type="sibTrans" cxnId="{C3FB96D4-93F7-4D32-A0B2-655E43585039}">
      <dgm:prSet/>
      <dgm:spPr/>
      <dgm:t>
        <a:bodyPr/>
        <a:lstStyle/>
        <a:p>
          <a:endParaRPr lang="en-GB"/>
        </a:p>
      </dgm:t>
    </dgm:pt>
    <dgm:pt modelId="{C1767EF1-B739-4BED-A4C2-0BBCD8E1F05E}">
      <dgm:prSet phldrT="[Text]"/>
      <dgm:spPr/>
      <dgm:t>
        <a:bodyPr/>
        <a:lstStyle/>
        <a:p>
          <a:pPr algn="l"/>
          <a:r>
            <a:rPr lang="en-GB" dirty="0"/>
            <a:t>ICT in Primary school</a:t>
          </a:r>
        </a:p>
      </dgm:t>
    </dgm:pt>
    <dgm:pt modelId="{B6410410-F6AD-420F-891A-4E47662C78D6}" type="parTrans" cxnId="{90FE2776-A0C9-4B9F-8BB4-F30162BCDFE8}">
      <dgm:prSet/>
      <dgm:spPr/>
      <dgm:t>
        <a:bodyPr/>
        <a:lstStyle/>
        <a:p>
          <a:endParaRPr lang="en-GB"/>
        </a:p>
      </dgm:t>
    </dgm:pt>
    <dgm:pt modelId="{3DAD1A23-5170-4399-B30E-298ABCF1B861}" type="sibTrans" cxnId="{90FE2776-A0C9-4B9F-8BB4-F30162BCDFE8}">
      <dgm:prSet/>
      <dgm:spPr/>
      <dgm:t>
        <a:bodyPr/>
        <a:lstStyle/>
        <a:p>
          <a:endParaRPr lang="en-GB"/>
        </a:p>
      </dgm:t>
    </dgm:pt>
    <dgm:pt modelId="{55EF6392-5E33-4D73-BEF2-EA9A6D02E9A9}">
      <dgm:prSet phldrT="[Text]"/>
      <dgm:spPr/>
      <dgm:t>
        <a:bodyPr/>
        <a:lstStyle/>
        <a:p>
          <a:pPr algn="l"/>
          <a:r>
            <a:rPr lang="en-GB" dirty="0"/>
            <a:t>Teacher in mathematics and informatics</a:t>
          </a:r>
        </a:p>
      </dgm:t>
    </dgm:pt>
    <dgm:pt modelId="{95B4A396-2D01-4A87-B232-5D784725E542}" type="parTrans" cxnId="{88C52C2D-404B-4DA9-8884-E63C2687875D}">
      <dgm:prSet/>
      <dgm:spPr/>
      <dgm:t>
        <a:bodyPr/>
        <a:lstStyle/>
        <a:p>
          <a:endParaRPr lang="en-GB"/>
        </a:p>
      </dgm:t>
    </dgm:pt>
    <dgm:pt modelId="{B60E53E0-BA85-4E44-B02F-7DFA7F7D1ED6}" type="sibTrans" cxnId="{88C52C2D-404B-4DA9-8884-E63C2687875D}">
      <dgm:prSet/>
      <dgm:spPr/>
      <dgm:t>
        <a:bodyPr/>
        <a:lstStyle/>
        <a:p>
          <a:endParaRPr lang="en-GB"/>
        </a:p>
      </dgm:t>
    </dgm:pt>
    <dgm:pt modelId="{E7CFD146-FAA6-45E0-94B8-2C438EFBD1D5}">
      <dgm:prSet phldrT="[Text]"/>
      <dgm:spPr/>
      <dgm:t>
        <a:bodyPr/>
        <a:lstStyle/>
        <a:p>
          <a:pPr algn="l"/>
          <a:r>
            <a:rPr lang="en-GB" dirty="0"/>
            <a:t>One year post diploma qualification for obtaining qualification to teach ICT and Informatics in school:</a:t>
          </a:r>
        </a:p>
      </dgm:t>
    </dgm:pt>
    <dgm:pt modelId="{FDD2B470-7F9F-4A86-A39F-0125342C984D}" type="parTrans" cxnId="{54D283F5-D8BC-4025-A54F-506BED81BD57}">
      <dgm:prSet/>
      <dgm:spPr/>
      <dgm:t>
        <a:bodyPr/>
        <a:lstStyle/>
        <a:p>
          <a:endParaRPr lang="en-GB"/>
        </a:p>
      </dgm:t>
    </dgm:pt>
    <dgm:pt modelId="{D10981E1-0EBF-4EB5-9032-DE9B27D13F6D}" type="sibTrans" cxnId="{54D283F5-D8BC-4025-A54F-506BED81BD57}">
      <dgm:prSet/>
      <dgm:spPr/>
      <dgm:t>
        <a:bodyPr/>
        <a:lstStyle/>
        <a:p>
          <a:endParaRPr lang="en-GB"/>
        </a:p>
      </dgm:t>
    </dgm:pt>
    <dgm:pt modelId="{FD602F04-737C-4764-850C-CEEB2DC55DFE}">
      <dgm:prSet phldrT="[Text]"/>
      <dgm:spPr/>
      <dgm:t>
        <a:bodyPr/>
        <a:lstStyle/>
        <a:p>
          <a:pPr algn="l"/>
          <a:r>
            <a:rPr lang="en-GB" dirty="0"/>
            <a:t>Teachers in another subjects;</a:t>
          </a:r>
        </a:p>
      </dgm:t>
    </dgm:pt>
    <dgm:pt modelId="{BC96E3F6-686C-4911-808E-5683076C2D21}" type="parTrans" cxnId="{0EC77274-1D14-44F8-826C-D46E7EF083A3}">
      <dgm:prSet/>
      <dgm:spPr/>
      <dgm:t>
        <a:bodyPr/>
        <a:lstStyle/>
        <a:p>
          <a:endParaRPr lang="en-GB"/>
        </a:p>
      </dgm:t>
    </dgm:pt>
    <dgm:pt modelId="{A50A3CD4-3C99-435D-A62F-61CC35699EC6}" type="sibTrans" cxnId="{0EC77274-1D14-44F8-826C-D46E7EF083A3}">
      <dgm:prSet/>
      <dgm:spPr/>
      <dgm:t>
        <a:bodyPr/>
        <a:lstStyle/>
        <a:p>
          <a:endParaRPr lang="en-GB"/>
        </a:p>
      </dgm:t>
    </dgm:pt>
    <dgm:pt modelId="{CCD820DF-A643-469B-AD39-305094995B36}">
      <dgm:prSet phldrT="[Text]"/>
      <dgm:spPr/>
      <dgm:t>
        <a:bodyPr/>
        <a:lstStyle/>
        <a:p>
          <a:pPr algn="l"/>
          <a:r>
            <a:rPr lang="en-GB" dirty="0"/>
            <a:t>Graduates in engineering, economics, physics, chemistry</a:t>
          </a:r>
        </a:p>
      </dgm:t>
    </dgm:pt>
    <dgm:pt modelId="{569E1CED-92C1-44FA-B290-35FA22B82DAA}" type="parTrans" cxnId="{A37860A1-B026-410E-9569-B7D446EADC04}">
      <dgm:prSet/>
      <dgm:spPr/>
      <dgm:t>
        <a:bodyPr/>
        <a:lstStyle/>
        <a:p>
          <a:endParaRPr lang="en-GB"/>
        </a:p>
      </dgm:t>
    </dgm:pt>
    <dgm:pt modelId="{05A32836-79DE-4885-A2DC-944F5177550F}" type="sibTrans" cxnId="{A37860A1-B026-410E-9569-B7D446EADC04}">
      <dgm:prSet/>
      <dgm:spPr/>
      <dgm:t>
        <a:bodyPr/>
        <a:lstStyle/>
        <a:p>
          <a:endParaRPr lang="en-GB"/>
        </a:p>
      </dgm:t>
    </dgm:pt>
    <dgm:pt modelId="{66783DDC-0FF6-4E6A-8D12-1AC4FD96A9FC}">
      <dgm:prSet phldrT="[Text]"/>
      <dgm:spPr/>
      <dgm:t>
        <a:bodyPr/>
        <a:lstStyle/>
        <a:p>
          <a:pPr algn="l"/>
          <a:r>
            <a:rPr lang="en-GB" dirty="0"/>
            <a:t>Primary school education (without focus on the ICT)</a:t>
          </a:r>
        </a:p>
      </dgm:t>
    </dgm:pt>
    <dgm:pt modelId="{A3FB92E8-7062-4CD8-BA83-D80AE2D43223}" type="parTrans" cxnId="{71DA8A19-5567-4A28-9A16-69283EF56434}">
      <dgm:prSet/>
      <dgm:spPr/>
      <dgm:t>
        <a:bodyPr/>
        <a:lstStyle/>
        <a:p>
          <a:endParaRPr lang="en-GB"/>
        </a:p>
      </dgm:t>
    </dgm:pt>
    <dgm:pt modelId="{A866D8CA-4091-4347-A006-5CBB3D339BBE}" type="sibTrans" cxnId="{71DA8A19-5567-4A28-9A16-69283EF56434}">
      <dgm:prSet/>
      <dgm:spPr/>
      <dgm:t>
        <a:bodyPr/>
        <a:lstStyle/>
        <a:p>
          <a:endParaRPr lang="en-GB"/>
        </a:p>
      </dgm:t>
    </dgm:pt>
    <dgm:pt modelId="{8CD7C4DD-852E-46C8-90CF-349271DA874B}">
      <dgm:prSet phldrT="[Text]"/>
      <dgm:spPr/>
      <dgm:t>
        <a:bodyPr/>
        <a:lstStyle/>
        <a:p>
          <a:r>
            <a:rPr lang="en-GB" dirty="0"/>
            <a:t>IT companies, Publishers, Private training companies, NGO’s with programmes for teacher’s qualification approved by Ministry of education </a:t>
          </a:r>
        </a:p>
      </dgm:t>
    </dgm:pt>
    <dgm:pt modelId="{7DF32C74-FBA2-4020-9E72-5F9F5DF8E1FF}" type="parTrans" cxnId="{2593C932-86A2-46F7-90E2-2CA4A00A82ED}">
      <dgm:prSet/>
      <dgm:spPr/>
      <dgm:t>
        <a:bodyPr/>
        <a:lstStyle/>
        <a:p>
          <a:endParaRPr lang="en-GB"/>
        </a:p>
      </dgm:t>
    </dgm:pt>
    <dgm:pt modelId="{BF64F8A0-840A-4C94-9EF7-AA31DB9C8EFE}" type="sibTrans" cxnId="{2593C932-86A2-46F7-90E2-2CA4A00A82ED}">
      <dgm:prSet/>
      <dgm:spPr/>
      <dgm:t>
        <a:bodyPr/>
        <a:lstStyle/>
        <a:p>
          <a:endParaRPr lang="en-GB"/>
        </a:p>
      </dgm:t>
    </dgm:pt>
    <dgm:pt modelId="{8F9625BD-E432-46AA-B15F-18742AEA4B76}">
      <dgm:prSet phldrT="[Text]"/>
      <dgm:spPr/>
      <dgm:t>
        <a:bodyPr/>
        <a:lstStyle/>
        <a:p>
          <a:r>
            <a:rPr lang="en-GB" dirty="0"/>
            <a:t>Teachers obtain credits for qualification</a:t>
          </a:r>
          <a:br>
            <a:rPr lang="en-GB" dirty="0"/>
          </a:br>
          <a:r>
            <a:rPr lang="en-GB" dirty="0"/>
            <a:t> 1 credit = 16 hours training</a:t>
          </a:r>
        </a:p>
      </dgm:t>
    </dgm:pt>
    <dgm:pt modelId="{D2887802-A5E9-42E1-A28E-3EF1605DE124}" type="parTrans" cxnId="{45E01570-8C92-4333-978D-1CF7E4799F6D}">
      <dgm:prSet/>
      <dgm:spPr/>
      <dgm:t>
        <a:bodyPr/>
        <a:lstStyle/>
        <a:p>
          <a:endParaRPr lang="en-GB"/>
        </a:p>
      </dgm:t>
    </dgm:pt>
    <dgm:pt modelId="{7C328A20-692A-4DE4-89CC-16C89D132C22}" type="sibTrans" cxnId="{45E01570-8C92-4333-978D-1CF7E4799F6D}">
      <dgm:prSet/>
      <dgm:spPr/>
      <dgm:t>
        <a:bodyPr/>
        <a:lstStyle/>
        <a:p>
          <a:endParaRPr lang="en-GB"/>
        </a:p>
      </dgm:t>
    </dgm:pt>
    <dgm:pt modelId="{105BA5D3-468B-48A6-8C75-BDBAD4D938FC}">
      <dgm:prSet phldrT="[Text]"/>
      <dgm:spPr/>
      <dgm:t>
        <a:bodyPr/>
        <a:lstStyle/>
        <a:p>
          <a:r>
            <a:rPr lang="en-GB" dirty="0"/>
            <a:t>Internal trainings at the schools</a:t>
          </a:r>
        </a:p>
      </dgm:t>
    </dgm:pt>
    <dgm:pt modelId="{796CCEE1-2871-4C2C-AA56-C040D7738005}" type="parTrans" cxnId="{E43C4367-A011-49CA-B9B8-5F4C20B4E20A}">
      <dgm:prSet/>
      <dgm:spPr/>
      <dgm:t>
        <a:bodyPr/>
        <a:lstStyle/>
        <a:p>
          <a:endParaRPr lang="en-GB"/>
        </a:p>
      </dgm:t>
    </dgm:pt>
    <dgm:pt modelId="{34C964E2-0236-4FFC-A515-7B9CCA167811}" type="sibTrans" cxnId="{E43C4367-A011-49CA-B9B8-5F4C20B4E20A}">
      <dgm:prSet/>
      <dgm:spPr/>
      <dgm:t>
        <a:bodyPr/>
        <a:lstStyle/>
        <a:p>
          <a:endParaRPr lang="en-GB"/>
        </a:p>
      </dgm:t>
    </dgm:pt>
    <dgm:pt modelId="{9DD8DB3E-D29E-4862-9B2D-BAD6DC0A151C}" type="pres">
      <dgm:prSet presAssocID="{F3F1564B-EBFA-48A7-A373-BE2F3F222577}" presName="Name0" presStyleCnt="0">
        <dgm:presLayoutVars>
          <dgm:dir/>
          <dgm:animLvl val="lvl"/>
          <dgm:resizeHandles val="exact"/>
        </dgm:presLayoutVars>
      </dgm:prSet>
      <dgm:spPr/>
    </dgm:pt>
    <dgm:pt modelId="{411EFEC2-B468-490F-96EF-18664D7C5AF5}" type="pres">
      <dgm:prSet presAssocID="{8C0698F9-0777-4A61-9375-2A765B0D2C55}" presName="composite" presStyleCnt="0"/>
      <dgm:spPr/>
    </dgm:pt>
    <dgm:pt modelId="{2A5C898A-D699-4290-AAB9-232B12AA7478}" type="pres">
      <dgm:prSet presAssocID="{8C0698F9-0777-4A61-9375-2A765B0D2C5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AE93AF9-9C1D-448B-B292-FD04265C585F}" type="pres">
      <dgm:prSet presAssocID="{8C0698F9-0777-4A61-9375-2A765B0D2C55}" presName="desTx" presStyleLbl="alignAccFollowNode1" presStyleIdx="0" presStyleCnt="2">
        <dgm:presLayoutVars>
          <dgm:bulletEnabled val="1"/>
        </dgm:presLayoutVars>
      </dgm:prSet>
      <dgm:spPr/>
    </dgm:pt>
    <dgm:pt modelId="{FFAEFF70-5CB2-4EE0-8E1E-F58AE9A30EF3}" type="pres">
      <dgm:prSet presAssocID="{5713E6E6-E71F-408A-86F6-D92041C8205E}" presName="space" presStyleCnt="0"/>
      <dgm:spPr/>
    </dgm:pt>
    <dgm:pt modelId="{20B9F8E8-4FF0-48C0-B547-37DB46F1C4C4}" type="pres">
      <dgm:prSet presAssocID="{3F0214B7-F481-412E-BA2D-B55B4F40999A}" presName="composite" presStyleCnt="0"/>
      <dgm:spPr/>
    </dgm:pt>
    <dgm:pt modelId="{A75ED020-E6B3-451B-86E5-C52CDE51D937}" type="pres">
      <dgm:prSet presAssocID="{3F0214B7-F481-412E-BA2D-B55B4F40999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F6DA7CF-B0B7-4C93-A12D-A0FD6EF062FE}" type="pres">
      <dgm:prSet presAssocID="{3F0214B7-F481-412E-BA2D-B55B4F40999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55F6803-FBFA-4B8B-9883-8B9A6B250A3B}" type="presOf" srcId="{C2690605-7C87-4E61-AC3C-0A5EAB158F9D}" destId="{DAE93AF9-9C1D-448B-B292-FD04265C585F}" srcOrd="0" destOrd="2" presId="urn:microsoft.com/office/officeart/2005/8/layout/hList1"/>
    <dgm:cxn modelId="{DE850509-F425-4AC8-AF20-0CB1377C71EF}" type="presOf" srcId="{69264D10-B6D8-43A6-A4FC-84600FEDEB3E}" destId="{3F6DA7CF-B0B7-4C93-A12D-A0FD6EF062FE}" srcOrd="0" destOrd="4" presId="urn:microsoft.com/office/officeart/2005/8/layout/hList1"/>
    <dgm:cxn modelId="{1EFE0E12-F64E-4CAA-A503-EA7B5CD39D2E}" type="presOf" srcId="{059A6A5A-D6AD-4F3C-A7DA-6243617C1DB0}" destId="{DAE93AF9-9C1D-448B-B292-FD04265C585F}" srcOrd="0" destOrd="0" presId="urn:microsoft.com/office/officeart/2005/8/layout/hList1"/>
    <dgm:cxn modelId="{1E0F6E18-51D9-469B-9C34-199FB5496694}" type="presOf" srcId="{55EF6392-5E33-4D73-BEF2-EA9A6D02E9A9}" destId="{DAE93AF9-9C1D-448B-B292-FD04265C585F}" srcOrd="0" destOrd="1" presId="urn:microsoft.com/office/officeart/2005/8/layout/hList1"/>
    <dgm:cxn modelId="{71DA8A19-5567-4A28-9A16-69283EF56434}" srcId="{059A6A5A-D6AD-4F3C-A7DA-6243617C1DB0}" destId="{66783DDC-0FF6-4E6A-8D12-1AC4FD96A9FC}" srcOrd="3" destOrd="0" parTransId="{A3FB92E8-7062-4CD8-BA83-D80AE2D43223}" sibTransId="{A866D8CA-4091-4347-A006-5CBB3D339BBE}"/>
    <dgm:cxn modelId="{30D1831A-27F7-40BF-ABB3-FF76080C3FC1}" srcId="{3F0214B7-F481-412E-BA2D-B55B4F40999A}" destId="{3539B600-A3A8-4A71-8682-D3E5648C84B6}" srcOrd="1" destOrd="0" parTransId="{2893F922-442D-4E6D-A160-3A798D48AF95}" sibTransId="{8A07A8F8-D6E6-4114-9DB0-42CB1EE2BE1C}"/>
    <dgm:cxn modelId="{09ED3926-1F0D-4E67-A805-36BBA8B3F0C8}" srcId="{F3F1564B-EBFA-48A7-A373-BE2F3F222577}" destId="{3F0214B7-F481-412E-BA2D-B55B4F40999A}" srcOrd="1" destOrd="0" parTransId="{4A63FEBD-D059-4186-8E7F-78566E735AE3}" sibTransId="{FFE1BA0A-60E9-4E56-91AA-956F99C441D7}"/>
    <dgm:cxn modelId="{20F21F2A-46A6-4C96-9380-97DF20E17105}" type="presOf" srcId="{CCD820DF-A643-469B-AD39-305094995B36}" destId="{DAE93AF9-9C1D-448B-B292-FD04265C585F}" srcOrd="0" destOrd="7" presId="urn:microsoft.com/office/officeart/2005/8/layout/hList1"/>
    <dgm:cxn modelId="{88C52C2D-404B-4DA9-8884-E63C2687875D}" srcId="{059A6A5A-D6AD-4F3C-A7DA-6243617C1DB0}" destId="{55EF6392-5E33-4D73-BEF2-EA9A6D02E9A9}" srcOrd="0" destOrd="0" parTransId="{95B4A396-2D01-4A87-B232-5D784725E542}" sibTransId="{B60E53E0-BA85-4E44-B02F-7DFA7F7D1ED6}"/>
    <dgm:cxn modelId="{2593C932-86A2-46F7-90E2-2CA4A00A82ED}" srcId="{3F0214B7-F481-412E-BA2D-B55B4F40999A}" destId="{8CD7C4DD-852E-46C8-90CF-349271DA874B}" srcOrd="2" destOrd="0" parTransId="{7DF32C74-FBA2-4020-9E72-5F9F5DF8E1FF}" sibTransId="{BF64F8A0-840A-4C94-9EF7-AA31DB9C8EFE}"/>
    <dgm:cxn modelId="{E43C4367-A011-49CA-B9B8-5F4C20B4E20A}" srcId="{3F0214B7-F481-412E-BA2D-B55B4F40999A}" destId="{105BA5D3-468B-48A6-8C75-BDBAD4D938FC}" srcOrd="3" destOrd="0" parTransId="{796CCEE1-2871-4C2C-AA56-C040D7738005}" sibTransId="{34C964E2-0236-4FFC-A515-7B9CCA167811}"/>
    <dgm:cxn modelId="{66EE934E-5528-482D-9A47-C06834F6F2D5}" type="presOf" srcId="{105BA5D3-468B-48A6-8C75-BDBAD4D938FC}" destId="{3F6DA7CF-B0B7-4C93-A12D-A0FD6EF062FE}" srcOrd="0" destOrd="3" presId="urn:microsoft.com/office/officeart/2005/8/layout/hList1"/>
    <dgm:cxn modelId="{45E01570-8C92-4333-978D-1CF7E4799F6D}" srcId="{3F0214B7-F481-412E-BA2D-B55B4F40999A}" destId="{8F9625BD-E432-46AA-B15F-18742AEA4B76}" srcOrd="0" destOrd="0" parTransId="{D2887802-A5E9-42E1-A28E-3EF1605DE124}" sibTransId="{7C328A20-692A-4DE4-89CC-16C89D132C22}"/>
    <dgm:cxn modelId="{0E1B5573-FF5F-449A-B93A-42CBCBD62F76}" type="presOf" srcId="{8F9625BD-E432-46AA-B15F-18742AEA4B76}" destId="{3F6DA7CF-B0B7-4C93-A12D-A0FD6EF062FE}" srcOrd="0" destOrd="0" presId="urn:microsoft.com/office/officeart/2005/8/layout/hList1"/>
    <dgm:cxn modelId="{0EC77274-1D14-44F8-826C-D46E7EF083A3}" srcId="{E7CFD146-FAA6-45E0-94B8-2C438EFBD1D5}" destId="{FD602F04-737C-4764-850C-CEEB2DC55DFE}" srcOrd="0" destOrd="0" parTransId="{BC96E3F6-686C-4911-808E-5683076C2D21}" sibTransId="{A50A3CD4-3C99-435D-A62F-61CC35699EC6}"/>
    <dgm:cxn modelId="{90FE2776-A0C9-4B9F-8BB4-F30162BCDFE8}" srcId="{059A6A5A-D6AD-4F3C-A7DA-6243617C1DB0}" destId="{C1767EF1-B739-4BED-A4C2-0BBCD8E1F05E}" srcOrd="2" destOrd="0" parTransId="{B6410410-F6AD-420F-891A-4E47662C78D6}" sibTransId="{3DAD1A23-5170-4399-B30E-298ABCF1B861}"/>
    <dgm:cxn modelId="{A9AE365A-9377-4225-B362-A5F34E690177}" srcId="{3F0214B7-F481-412E-BA2D-B55B4F40999A}" destId="{69264D10-B6D8-43A6-A4FC-84600FEDEB3E}" srcOrd="4" destOrd="0" parTransId="{76624349-BB94-434A-BE1F-B81ADECF3510}" sibTransId="{8FDABBE1-2177-4A20-A638-6557A3DA5BB9}"/>
    <dgm:cxn modelId="{0E9DA17D-6BBE-4A77-BF99-C35078466721}" type="presOf" srcId="{66783DDC-0FF6-4E6A-8D12-1AC4FD96A9FC}" destId="{DAE93AF9-9C1D-448B-B292-FD04265C585F}" srcOrd="0" destOrd="4" presId="urn:microsoft.com/office/officeart/2005/8/layout/hList1"/>
    <dgm:cxn modelId="{6482BC90-3541-4C2C-8E4B-39A06227A297}" srcId="{8C0698F9-0777-4A61-9375-2A765B0D2C55}" destId="{059A6A5A-D6AD-4F3C-A7DA-6243617C1DB0}" srcOrd="0" destOrd="0" parTransId="{6C33B0B4-4EB3-4FB8-ABCD-38BBDA52CD74}" sibTransId="{A7CBA85B-1C75-42A4-99EB-ABC2EA573CC7}"/>
    <dgm:cxn modelId="{4271A993-640D-45BB-A469-BD24AF028D71}" type="presOf" srcId="{E7CFD146-FAA6-45E0-94B8-2C438EFBD1D5}" destId="{DAE93AF9-9C1D-448B-B292-FD04265C585F}" srcOrd="0" destOrd="5" presId="urn:microsoft.com/office/officeart/2005/8/layout/hList1"/>
    <dgm:cxn modelId="{F9A9B393-3B06-4AB5-80AF-9620C0AAAFA0}" type="presOf" srcId="{8C0698F9-0777-4A61-9375-2A765B0D2C55}" destId="{2A5C898A-D699-4290-AAB9-232B12AA7478}" srcOrd="0" destOrd="0" presId="urn:microsoft.com/office/officeart/2005/8/layout/hList1"/>
    <dgm:cxn modelId="{A37860A1-B026-410E-9569-B7D446EADC04}" srcId="{E7CFD146-FAA6-45E0-94B8-2C438EFBD1D5}" destId="{CCD820DF-A643-469B-AD39-305094995B36}" srcOrd="1" destOrd="0" parTransId="{569E1CED-92C1-44FA-B290-35FA22B82DAA}" sibTransId="{05A32836-79DE-4885-A2DC-944F5177550F}"/>
    <dgm:cxn modelId="{87D40BA4-B433-4D0D-A229-C45558C3A982}" type="presOf" srcId="{C1767EF1-B739-4BED-A4C2-0BBCD8E1F05E}" destId="{DAE93AF9-9C1D-448B-B292-FD04265C585F}" srcOrd="0" destOrd="3" presId="urn:microsoft.com/office/officeart/2005/8/layout/hList1"/>
    <dgm:cxn modelId="{614043BC-A9FE-4CD8-88F7-01C5CCD5E590}" type="presOf" srcId="{8CD7C4DD-852E-46C8-90CF-349271DA874B}" destId="{3F6DA7CF-B0B7-4C93-A12D-A0FD6EF062FE}" srcOrd="0" destOrd="2" presId="urn:microsoft.com/office/officeart/2005/8/layout/hList1"/>
    <dgm:cxn modelId="{3BD3A9CD-50B8-4821-8771-D9DEF4A5BF42}" type="presOf" srcId="{3F0214B7-F481-412E-BA2D-B55B4F40999A}" destId="{A75ED020-E6B3-451B-86E5-C52CDE51D937}" srcOrd="0" destOrd="0" presId="urn:microsoft.com/office/officeart/2005/8/layout/hList1"/>
    <dgm:cxn modelId="{F1D92CD4-9D79-4ECD-B1A6-E57CA958582F}" type="presOf" srcId="{FD602F04-737C-4764-850C-CEEB2DC55DFE}" destId="{DAE93AF9-9C1D-448B-B292-FD04265C585F}" srcOrd="0" destOrd="6" presId="urn:microsoft.com/office/officeart/2005/8/layout/hList1"/>
    <dgm:cxn modelId="{C3FB96D4-93F7-4D32-A0B2-655E43585039}" srcId="{059A6A5A-D6AD-4F3C-A7DA-6243617C1DB0}" destId="{C2690605-7C87-4E61-AC3C-0A5EAB158F9D}" srcOrd="1" destOrd="0" parTransId="{896836DB-21DF-4B4E-A38B-F12ED905CB5E}" sibTransId="{4E7ED5C3-9989-4EE6-8677-A05B37F9271E}"/>
    <dgm:cxn modelId="{008F54D6-52E4-4F19-9654-FFA48E60BA9E}" type="presOf" srcId="{3539B600-A3A8-4A71-8682-D3E5648C84B6}" destId="{3F6DA7CF-B0B7-4C93-A12D-A0FD6EF062FE}" srcOrd="0" destOrd="1" presId="urn:microsoft.com/office/officeart/2005/8/layout/hList1"/>
    <dgm:cxn modelId="{77FABCE5-92AA-467A-B48A-32727A363F45}" type="presOf" srcId="{F3F1564B-EBFA-48A7-A373-BE2F3F222577}" destId="{9DD8DB3E-D29E-4862-9B2D-BAD6DC0A151C}" srcOrd="0" destOrd="0" presId="urn:microsoft.com/office/officeart/2005/8/layout/hList1"/>
    <dgm:cxn modelId="{54D283F5-D8BC-4025-A54F-506BED81BD57}" srcId="{8C0698F9-0777-4A61-9375-2A765B0D2C55}" destId="{E7CFD146-FAA6-45E0-94B8-2C438EFBD1D5}" srcOrd="1" destOrd="0" parTransId="{FDD2B470-7F9F-4A86-A39F-0125342C984D}" sibTransId="{D10981E1-0EBF-4EB5-9032-DE9B27D13F6D}"/>
    <dgm:cxn modelId="{347C62F9-5CC4-4705-9F70-62333937DCCC}" srcId="{F3F1564B-EBFA-48A7-A373-BE2F3F222577}" destId="{8C0698F9-0777-4A61-9375-2A765B0D2C55}" srcOrd="0" destOrd="0" parTransId="{7EE49BD3-3E46-4F66-BA76-D766BB1D974A}" sibTransId="{5713E6E6-E71F-408A-86F6-D92041C8205E}"/>
    <dgm:cxn modelId="{1F4F862E-C024-4B54-B249-7F39602AEC0C}" type="presParOf" srcId="{9DD8DB3E-D29E-4862-9B2D-BAD6DC0A151C}" destId="{411EFEC2-B468-490F-96EF-18664D7C5AF5}" srcOrd="0" destOrd="0" presId="urn:microsoft.com/office/officeart/2005/8/layout/hList1"/>
    <dgm:cxn modelId="{27E19AEE-0296-47E6-A2B0-CE1DD36A49BE}" type="presParOf" srcId="{411EFEC2-B468-490F-96EF-18664D7C5AF5}" destId="{2A5C898A-D699-4290-AAB9-232B12AA7478}" srcOrd="0" destOrd="0" presId="urn:microsoft.com/office/officeart/2005/8/layout/hList1"/>
    <dgm:cxn modelId="{462D875F-8CA4-4E0A-A4CC-C6D329BBBB3E}" type="presParOf" srcId="{411EFEC2-B468-490F-96EF-18664D7C5AF5}" destId="{DAE93AF9-9C1D-448B-B292-FD04265C585F}" srcOrd="1" destOrd="0" presId="urn:microsoft.com/office/officeart/2005/8/layout/hList1"/>
    <dgm:cxn modelId="{C2196D5C-F24C-43E5-A7AE-BE27A7EA591A}" type="presParOf" srcId="{9DD8DB3E-D29E-4862-9B2D-BAD6DC0A151C}" destId="{FFAEFF70-5CB2-4EE0-8E1E-F58AE9A30EF3}" srcOrd="1" destOrd="0" presId="urn:microsoft.com/office/officeart/2005/8/layout/hList1"/>
    <dgm:cxn modelId="{58644DF2-BA63-4BFA-85DF-1D7BC31B0618}" type="presParOf" srcId="{9DD8DB3E-D29E-4862-9B2D-BAD6DC0A151C}" destId="{20B9F8E8-4FF0-48C0-B547-37DB46F1C4C4}" srcOrd="2" destOrd="0" presId="urn:microsoft.com/office/officeart/2005/8/layout/hList1"/>
    <dgm:cxn modelId="{24773AD9-4898-4B9A-9725-C30A168991D3}" type="presParOf" srcId="{20B9F8E8-4FF0-48C0-B547-37DB46F1C4C4}" destId="{A75ED020-E6B3-451B-86E5-C52CDE51D937}" srcOrd="0" destOrd="0" presId="urn:microsoft.com/office/officeart/2005/8/layout/hList1"/>
    <dgm:cxn modelId="{400567A3-78C8-42B7-8240-D3F0FBFBFED6}" type="presParOf" srcId="{20B9F8E8-4FF0-48C0-B547-37DB46F1C4C4}" destId="{3F6DA7CF-B0B7-4C93-A12D-A0FD6EF062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D4F530-B6F0-490B-A422-165C00B0C03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26AD7D-4D05-4152-8C69-ED3DA2747451}">
      <dgm:prSet phldrT="[Text]" custT="1"/>
      <dgm:spPr>
        <a:solidFill>
          <a:srgbClr val="9C2C56"/>
        </a:solidFill>
      </dgm:spPr>
      <dgm:t>
        <a:bodyPr/>
        <a:lstStyle/>
        <a:p>
          <a:r>
            <a:rPr lang="en-GB" sz="2000" dirty="0"/>
            <a:t>Information technology</a:t>
          </a:r>
        </a:p>
      </dgm:t>
    </dgm:pt>
    <dgm:pt modelId="{724C9F95-8CA0-463E-828E-8CDF9ED3A3FE}" type="parTrans" cxnId="{BEF2FE1C-57E4-422E-9B69-AA0CCAA2D2F2}">
      <dgm:prSet/>
      <dgm:spPr/>
      <dgm:t>
        <a:bodyPr/>
        <a:lstStyle/>
        <a:p>
          <a:endParaRPr lang="en-GB" sz="2000"/>
        </a:p>
      </dgm:t>
    </dgm:pt>
    <dgm:pt modelId="{7D28D650-96CF-4E40-AFCB-641054560C58}" type="sibTrans" cxnId="{BEF2FE1C-57E4-422E-9B69-AA0CCAA2D2F2}">
      <dgm:prSet custT="1"/>
      <dgm:spPr/>
      <dgm:t>
        <a:bodyPr/>
        <a:lstStyle/>
        <a:p>
          <a:endParaRPr lang="en-GB" sz="2000"/>
        </a:p>
      </dgm:t>
    </dgm:pt>
    <dgm:pt modelId="{7A504BA9-5035-4D7C-A277-D3F060B71CEB}">
      <dgm:prSet phldrT="[Text]" custT="1"/>
      <dgm:spPr>
        <a:solidFill>
          <a:srgbClr val="9C2C56"/>
        </a:solidFill>
      </dgm:spPr>
      <dgm:t>
        <a:bodyPr/>
        <a:lstStyle/>
        <a:p>
          <a:r>
            <a:rPr lang="en-GB" sz="2000" dirty="0"/>
            <a:t>Algorithms and programming languages</a:t>
          </a:r>
        </a:p>
      </dgm:t>
    </dgm:pt>
    <dgm:pt modelId="{578F5428-1386-4FC8-AF77-9D1C943C75B4}" type="parTrans" cxnId="{493403F7-7A6E-44CD-A42A-AD463969F6BF}">
      <dgm:prSet/>
      <dgm:spPr/>
      <dgm:t>
        <a:bodyPr/>
        <a:lstStyle/>
        <a:p>
          <a:endParaRPr lang="en-GB" sz="2000"/>
        </a:p>
      </dgm:t>
    </dgm:pt>
    <dgm:pt modelId="{C4670BEB-E68C-40C3-B03D-F5190244E43F}" type="sibTrans" cxnId="{493403F7-7A6E-44CD-A42A-AD463969F6BF}">
      <dgm:prSet custT="1"/>
      <dgm:spPr/>
      <dgm:t>
        <a:bodyPr/>
        <a:lstStyle/>
        <a:p>
          <a:endParaRPr lang="en-GB" sz="2000"/>
        </a:p>
      </dgm:t>
    </dgm:pt>
    <dgm:pt modelId="{1A0E6854-0BD0-465A-B783-58F6FA199BB3}">
      <dgm:prSet phldrT="[Text]" custT="1"/>
      <dgm:spPr>
        <a:solidFill>
          <a:srgbClr val="4BACC6"/>
        </a:solidFill>
      </dgm:spPr>
      <dgm:t>
        <a:bodyPr/>
        <a:lstStyle/>
        <a:p>
          <a:r>
            <a:rPr lang="en-GB" sz="2000" dirty="0"/>
            <a:t>Integration of knowledge from all school subjects in primary school</a:t>
          </a:r>
        </a:p>
      </dgm:t>
    </dgm:pt>
    <dgm:pt modelId="{049F4EBC-3E75-4AA0-BC05-CF8A28864834}" type="parTrans" cxnId="{967C6271-E0E8-4366-8D77-BBECE273F638}">
      <dgm:prSet/>
      <dgm:spPr/>
      <dgm:t>
        <a:bodyPr/>
        <a:lstStyle/>
        <a:p>
          <a:endParaRPr lang="en-GB" sz="2000"/>
        </a:p>
      </dgm:t>
    </dgm:pt>
    <dgm:pt modelId="{2B39960A-2BCC-4E78-BA50-3A9FF6F2E758}" type="sibTrans" cxnId="{967C6271-E0E8-4366-8D77-BBECE273F638}">
      <dgm:prSet custT="1"/>
      <dgm:spPr/>
      <dgm:t>
        <a:bodyPr/>
        <a:lstStyle/>
        <a:p>
          <a:endParaRPr lang="en-GB" sz="2000"/>
        </a:p>
      </dgm:t>
    </dgm:pt>
    <dgm:pt modelId="{A9761162-C1B5-4D50-9185-F482DC2A141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/>
            <a:t>Being aware of the psychological and pedagogical characteristics of the primary school students </a:t>
          </a:r>
        </a:p>
      </dgm:t>
    </dgm:pt>
    <dgm:pt modelId="{AFE71FC3-B411-4CF6-B25C-996A79DF778C}" type="parTrans" cxnId="{D07AAAA6-9FFF-4068-AE58-D06960BA21D7}">
      <dgm:prSet/>
      <dgm:spPr/>
      <dgm:t>
        <a:bodyPr/>
        <a:lstStyle/>
        <a:p>
          <a:endParaRPr lang="en-GB" sz="2000"/>
        </a:p>
      </dgm:t>
    </dgm:pt>
    <dgm:pt modelId="{D4D16E5C-B60D-48E8-B479-131DB199B63A}" type="sibTrans" cxnId="{D07AAAA6-9FFF-4068-AE58-D06960BA21D7}">
      <dgm:prSet/>
      <dgm:spPr/>
      <dgm:t>
        <a:bodyPr/>
        <a:lstStyle/>
        <a:p>
          <a:endParaRPr lang="en-GB" sz="2000"/>
        </a:p>
      </dgm:t>
    </dgm:pt>
    <dgm:pt modelId="{8634BE56-EB9E-4736-8DD3-D5647B624635}">
      <dgm:prSet custT="1"/>
      <dgm:spPr/>
      <dgm:t>
        <a:bodyPr/>
        <a:lstStyle/>
        <a:p>
          <a:r>
            <a:rPr lang="en-GB" sz="2000" dirty="0"/>
            <a:t>Working with parents</a:t>
          </a:r>
        </a:p>
      </dgm:t>
    </dgm:pt>
    <dgm:pt modelId="{5387CBAC-90F9-422C-BCFF-978159EAC55A}" type="parTrans" cxnId="{16FB6CED-93DF-4635-B6D6-8B84CD827690}">
      <dgm:prSet/>
      <dgm:spPr/>
      <dgm:t>
        <a:bodyPr/>
        <a:lstStyle/>
        <a:p>
          <a:endParaRPr lang="en-GB" sz="2000"/>
        </a:p>
      </dgm:t>
    </dgm:pt>
    <dgm:pt modelId="{89F4CC3E-2C4B-4FDA-8192-1B5A97C1B401}" type="sibTrans" cxnId="{16FB6CED-93DF-4635-B6D6-8B84CD827690}">
      <dgm:prSet/>
      <dgm:spPr/>
      <dgm:t>
        <a:bodyPr/>
        <a:lstStyle/>
        <a:p>
          <a:endParaRPr lang="en-GB" sz="2000"/>
        </a:p>
      </dgm:t>
    </dgm:pt>
    <dgm:pt modelId="{4E091AED-5464-4265-83E0-885B41D9E9F5}">
      <dgm:prSet custT="1"/>
      <dgm:spPr>
        <a:solidFill>
          <a:srgbClr val="F79646"/>
        </a:solidFill>
      </dgm:spPr>
      <dgm:t>
        <a:bodyPr/>
        <a:lstStyle/>
        <a:p>
          <a:pPr>
            <a:buNone/>
          </a:pPr>
          <a:r>
            <a:rPr lang="en-GB" sz="2000" dirty="0"/>
            <a:t>Life long learning skills</a:t>
          </a:r>
        </a:p>
      </dgm:t>
    </dgm:pt>
    <dgm:pt modelId="{C6219A27-D96E-47B7-BA3E-756440BF2C5E}" type="parTrans" cxnId="{AB9C8CDD-F97C-45C5-9ACE-B9234FDDC732}">
      <dgm:prSet/>
      <dgm:spPr/>
      <dgm:t>
        <a:bodyPr/>
        <a:lstStyle/>
        <a:p>
          <a:endParaRPr lang="en-GB" sz="2000"/>
        </a:p>
      </dgm:t>
    </dgm:pt>
    <dgm:pt modelId="{52D06F7A-CBD9-4B46-B596-4F142EBF1662}" type="sibTrans" cxnId="{AB9C8CDD-F97C-45C5-9ACE-B9234FDDC732}">
      <dgm:prSet/>
      <dgm:spPr/>
      <dgm:t>
        <a:bodyPr/>
        <a:lstStyle/>
        <a:p>
          <a:endParaRPr lang="en-GB" sz="2000"/>
        </a:p>
      </dgm:t>
    </dgm:pt>
    <dgm:pt modelId="{2E8ECB16-67ED-4255-BEFB-B49291B26937}">
      <dgm:prSet custT="1"/>
      <dgm:spPr>
        <a:solidFill>
          <a:srgbClr val="F79646"/>
        </a:solidFill>
      </dgm:spPr>
      <dgm:t>
        <a:bodyPr/>
        <a:lstStyle/>
        <a:p>
          <a:r>
            <a:rPr lang="en-GB" sz="2000" dirty="0"/>
            <a:t>Application of diverse and adequate educational approaches</a:t>
          </a:r>
        </a:p>
      </dgm:t>
    </dgm:pt>
    <dgm:pt modelId="{56817B86-FB84-4D28-99DF-2ACAECF81C8E}" type="parTrans" cxnId="{FB6D322B-6D82-45B7-8164-E9FA388CF409}">
      <dgm:prSet/>
      <dgm:spPr/>
      <dgm:t>
        <a:bodyPr/>
        <a:lstStyle/>
        <a:p>
          <a:endParaRPr lang="en-GB" sz="2000"/>
        </a:p>
      </dgm:t>
    </dgm:pt>
    <dgm:pt modelId="{01024AFB-C8FD-47E8-B376-E96814067044}" type="sibTrans" cxnId="{FB6D322B-6D82-45B7-8164-E9FA388CF409}">
      <dgm:prSet/>
      <dgm:spPr/>
      <dgm:t>
        <a:bodyPr/>
        <a:lstStyle/>
        <a:p>
          <a:endParaRPr lang="en-GB" sz="2000"/>
        </a:p>
      </dgm:t>
    </dgm:pt>
    <dgm:pt modelId="{48C6B738-8AD6-40F0-AB77-0F53FE62EE02}" type="pres">
      <dgm:prSet presAssocID="{3BD4F530-B6F0-490B-A422-165C00B0C03D}" presName="diagram" presStyleCnt="0">
        <dgm:presLayoutVars>
          <dgm:dir/>
          <dgm:resizeHandles val="exact"/>
        </dgm:presLayoutVars>
      </dgm:prSet>
      <dgm:spPr/>
    </dgm:pt>
    <dgm:pt modelId="{E59A1018-F8E4-4B9E-942D-1726539B9D8A}" type="pres">
      <dgm:prSet presAssocID="{3126AD7D-4D05-4152-8C69-ED3DA2747451}" presName="node" presStyleLbl="node1" presStyleIdx="0" presStyleCnt="7">
        <dgm:presLayoutVars>
          <dgm:bulletEnabled val="1"/>
        </dgm:presLayoutVars>
      </dgm:prSet>
      <dgm:spPr/>
    </dgm:pt>
    <dgm:pt modelId="{681B2BA8-84E0-46E3-853B-CD21EF9E568E}" type="pres">
      <dgm:prSet presAssocID="{7D28D650-96CF-4E40-AFCB-641054560C58}" presName="sibTrans" presStyleCnt="0"/>
      <dgm:spPr/>
    </dgm:pt>
    <dgm:pt modelId="{52E831D6-51E4-4063-8698-9E50170B759D}" type="pres">
      <dgm:prSet presAssocID="{7A504BA9-5035-4D7C-A277-D3F060B71CEB}" presName="node" presStyleLbl="node1" presStyleIdx="1" presStyleCnt="7">
        <dgm:presLayoutVars>
          <dgm:bulletEnabled val="1"/>
        </dgm:presLayoutVars>
      </dgm:prSet>
      <dgm:spPr/>
    </dgm:pt>
    <dgm:pt modelId="{86155A11-31E9-4DFB-A083-467ED9D59839}" type="pres">
      <dgm:prSet presAssocID="{C4670BEB-E68C-40C3-B03D-F5190244E43F}" presName="sibTrans" presStyleCnt="0"/>
      <dgm:spPr/>
    </dgm:pt>
    <dgm:pt modelId="{2DD9E79B-A78D-40C6-A69A-AFA16CF6FAC1}" type="pres">
      <dgm:prSet presAssocID="{1A0E6854-0BD0-465A-B783-58F6FA199BB3}" presName="node" presStyleLbl="node1" presStyleIdx="2" presStyleCnt="7">
        <dgm:presLayoutVars>
          <dgm:bulletEnabled val="1"/>
        </dgm:presLayoutVars>
      </dgm:prSet>
      <dgm:spPr/>
    </dgm:pt>
    <dgm:pt modelId="{4F547049-352D-4352-BF29-2FB357EEA685}" type="pres">
      <dgm:prSet presAssocID="{2B39960A-2BCC-4E78-BA50-3A9FF6F2E758}" presName="sibTrans" presStyleCnt="0"/>
      <dgm:spPr/>
    </dgm:pt>
    <dgm:pt modelId="{D9D596CB-FBB5-4F2C-84C4-D533554E95DE}" type="pres">
      <dgm:prSet presAssocID="{A9761162-C1B5-4D50-9185-F482DC2A1416}" presName="node" presStyleLbl="node1" presStyleIdx="3" presStyleCnt="7">
        <dgm:presLayoutVars>
          <dgm:bulletEnabled val="1"/>
        </dgm:presLayoutVars>
      </dgm:prSet>
      <dgm:spPr/>
    </dgm:pt>
    <dgm:pt modelId="{7DBF3555-48F5-41FD-8A0B-3CB8CFADAD29}" type="pres">
      <dgm:prSet presAssocID="{D4D16E5C-B60D-48E8-B479-131DB199B63A}" presName="sibTrans" presStyleCnt="0"/>
      <dgm:spPr/>
    </dgm:pt>
    <dgm:pt modelId="{9E7C610A-BB7F-45A6-9FBD-36C4913FBC76}" type="pres">
      <dgm:prSet presAssocID="{8634BE56-EB9E-4736-8DD3-D5647B624635}" presName="node" presStyleLbl="node1" presStyleIdx="4" presStyleCnt="7">
        <dgm:presLayoutVars>
          <dgm:bulletEnabled val="1"/>
        </dgm:presLayoutVars>
      </dgm:prSet>
      <dgm:spPr/>
    </dgm:pt>
    <dgm:pt modelId="{6CE3311A-3604-437A-9C95-E75C0E427F38}" type="pres">
      <dgm:prSet presAssocID="{89F4CC3E-2C4B-4FDA-8192-1B5A97C1B401}" presName="sibTrans" presStyleCnt="0"/>
      <dgm:spPr/>
    </dgm:pt>
    <dgm:pt modelId="{99D958FD-850D-4F36-968E-28DCA5149067}" type="pres">
      <dgm:prSet presAssocID="{4E091AED-5464-4265-83E0-885B41D9E9F5}" presName="node" presStyleLbl="node1" presStyleIdx="5" presStyleCnt="7" custLinFactNeighborX="-1651" custLinFactNeighborY="-936">
        <dgm:presLayoutVars>
          <dgm:bulletEnabled val="1"/>
        </dgm:presLayoutVars>
      </dgm:prSet>
      <dgm:spPr/>
    </dgm:pt>
    <dgm:pt modelId="{D2073182-E0F4-40E1-98DF-108C1F43B4A3}" type="pres">
      <dgm:prSet presAssocID="{52D06F7A-CBD9-4B46-B596-4F142EBF1662}" presName="sibTrans" presStyleCnt="0"/>
      <dgm:spPr/>
    </dgm:pt>
    <dgm:pt modelId="{9C88AB18-46AD-4B63-97A0-E842797CDED0}" type="pres">
      <dgm:prSet presAssocID="{2E8ECB16-67ED-4255-BEFB-B49291B26937}" presName="node" presStyleLbl="node1" presStyleIdx="6" presStyleCnt="7">
        <dgm:presLayoutVars>
          <dgm:bulletEnabled val="1"/>
        </dgm:presLayoutVars>
      </dgm:prSet>
      <dgm:spPr/>
    </dgm:pt>
  </dgm:ptLst>
  <dgm:cxnLst>
    <dgm:cxn modelId="{BEF2FE1C-57E4-422E-9B69-AA0CCAA2D2F2}" srcId="{3BD4F530-B6F0-490B-A422-165C00B0C03D}" destId="{3126AD7D-4D05-4152-8C69-ED3DA2747451}" srcOrd="0" destOrd="0" parTransId="{724C9F95-8CA0-463E-828E-8CDF9ED3A3FE}" sibTransId="{7D28D650-96CF-4E40-AFCB-641054560C58}"/>
    <dgm:cxn modelId="{FB6D322B-6D82-45B7-8164-E9FA388CF409}" srcId="{3BD4F530-B6F0-490B-A422-165C00B0C03D}" destId="{2E8ECB16-67ED-4255-BEFB-B49291B26937}" srcOrd="6" destOrd="0" parTransId="{56817B86-FB84-4D28-99DF-2ACAECF81C8E}" sibTransId="{01024AFB-C8FD-47E8-B376-E96814067044}"/>
    <dgm:cxn modelId="{0391E762-53F4-4865-851F-39D7886059C2}" type="presOf" srcId="{7A504BA9-5035-4D7C-A277-D3F060B71CEB}" destId="{52E831D6-51E4-4063-8698-9E50170B759D}" srcOrd="0" destOrd="0" presId="urn:microsoft.com/office/officeart/2005/8/layout/default"/>
    <dgm:cxn modelId="{96AD0247-DFF2-4DD4-A153-21B3CC56AF98}" type="presOf" srcId="{2E8ECB16-67ED-4255-BEFB-B49291B26937}" destId="{9C88AB18-46AD-4B63-97A0-E842797CDED0}" srcOrd="0" destOrd="0" presId="urn:microsoft.com/office/officeart/2005/8/layout/default"/>
    <dgm:cxn modelId="{967C6271-E0E8-4366-8D77-BBECE273F638}" srcId="{3BD4F530-B6F0-490B-A422-165C00B0C03D}" destId="{1A0E6854-0BD0-465A-B783-58F6FA199BB3}" srcOrd="2" destOrd="0" parTransId="{049F4EBC-3E75-4AA0-BC05-CF8A28864834}" sibTransId="{2B39960A-2BCC-4E78-BA50-3A9FF6F2E758}"/>
    <dgm:cxn modelId="{BB16ED83-E451-4F1E-9380-8DA5273D72E9}" type="presOf" srcId="{1A0E6854-0BD0-465A-B783-58F6FA199BB3}" destId="{2DD9E79B-A78D-40C6-A69A-AFA16CF6FAC1}" srcOrd="0" destOrd="0" presId="urn:microsoft.com/office/officeart/2005/8/layout/default"/>
    <dgm:cxn modelId="{4549098B-7BDF-4499-BE14-7F47103EA145}" type="presOf" srcId="{8634BE56-EB9E-4736-8DD3-D5647B624635}" destId="{9E7C610A-BB7F-45A6-9FBD-36C4913FBC76}" srcOrd="0" destOrd="0" presId="urn:microsoft.com/office/officeart/2005/8/layout/default"/>
    <dgm:cxn modelId="{897D5997-0DC9-4A8D-A434-92B4E0EB8A27}" type="presOf" srcId="{A9761162-C1B5-4D50-9185-F482DC2A1416}" destId="{D9D596CB-FBB5-4F2C-84C4-D533554E95DE}" srcOrd="0" destOrd="0" presId="urn:microsoft.com/office/officeart/2005/8/layout/default"/>
    <dgm:cxn modelId="{D07AAAA6-9FFF-4068-AE58-D06960BA21D7}" srcId="{3BD4F530-B6F0-490B-A422-165C00B0C03D}" destId="{A9761162-C1B5-4D50-9185-F482DC2A1416}" srcOrd="3" destOrd="0" parTransId="{AFE71FC3-B411-4CF6-B25C-996A79DF778C}" sibTransId="{D4D16E5C-B60D-48E8-B479-131DB199B63A}"/>
    <dgm:cxn modelId="{C6A286B7-4F32-4105-AF62-0BBD8D96C5F7}" type="presOf" srcId="{4E091AED-5464-4265-83E0-885B41D9E9F5}" destId="{99D958FD-850D-4F36-968E-28DCA5149067}" srcOrd="0" destOrd="0" presId="urn:microsoft.com/office/officeart/2005/8/layout/default"/>
    <dgm:cxn modelId="{EF0365BC-7F57-44F2-A261-5B4DBCE79C0B}" type="presOf" srcId="{3BD4F530-B6F0-490B-A422-165C00B0C03D}" destId="{48C6B738-8AD6-40F0-AB77-0F53FE62EE02}" srcOrd="0" destOrd="0" presId="urn:microsoft.com/office/officeart/2005/8/layout/default"/>
    <dgm:cxn modelId="{96D198DC-B8C9-4634-AE63-D24A02513184}" type="presOf" srcId="{3126AD7D-4D05-4152-8C69-ED3DA2747451}" destId="{E59A1018-F8E4-4B9E-942D-1726539B9D8A}" srcOrd="0" destOrd="0" presId="urn:microsoft.com/office/officeart/2005/8/layout/default"/>
    <dgm:cxn modelId="{AB9C8CDD-F97C-45C5-9ACE-B9234FDDC732}" srcId="{3BD4F530-B6F0-490B-A422-165C00B0C03D}" destId="{4E091AED-5464-4265-83E0-885B41D9E9F5}" srcOrd="5" destOrd="0" parTransId="{C6219A27-D96E-47B7-BA3E-756440BF2C5E}" sibTransId="{52D06F7A-CBD9-4B46-B596-4F142EBF1662}"/>
    <dgm:cxn modelId="{16FB6CED-93DF-4635-B6D6-8B84CD827690}" srcId="{3BD4F530-B6F0-490B-A422-165C00B0C03D}" destId="{8634BE56-EB9E-4736-8DD3-D5647B624635}" srcOrd="4" destOrd="0" parTransId="{5387CBAC-90F9-422C-BCFF-978159EAC55A}" sibTransId="{89F4CC3E-2C4B-4FDA-8192-1B5A97C1B401}"/>
    <dgm:cxn modelId="{493403F7-7A6E-44CD-A42A-AD463969F6BF}" srcId="{3BD4F530-B6F0-490B-A422-165C00B0C03D}" destId="{7A504BA9-5035-4D7C-A277-D3F060B71CEB}" srcOrd="1" destOrd="0" parTransId="{578F5428-1386-4FC8-AF77-9D1C943C75B4}" sibTransId="{C4670BEB-E68C-40C3-B03D-F5190244E43F}"/>
    <dgm:cxn modelId="{A296D627-2CB7-4A12-97A0-62A5466CE73B}" type="presParOf" srcId="{48C6B738-8AD6-40F0-AB77-0F53FE62EE02}" destId="{E59A1018-F8E4-4B9E-942D-1726539B9D8A}" srcOrd="0" destOrd="0" presId="urn:microsoft.com/office/officeart/2005/8/layout/default"/>
    <dgm:cxn modelId="{9CAE464A-B2EB-4D10-B61B-495AD748F4F9}" type="presParOf" srcId="{48C6B738-8AD6-40F0-AB77-0F53FE62EE02}" destId="{681B2BA8-84E0-46E3-853B-CD21EF9E568E}" srcOrd="1" destOrd="0" presId="urn:microsoft.com/office/officeart/2005/8/layout/default"/>
    <dgm:cxn modelId="{0A7EBA68-05D8-4B8D-B4DF-657796930D91}" type="presParOf" srcId="{48C6B738-8AD6-40F0-AB77-0F53FE62EE02}" destId="{52E831D6-51E4-4063-8698-9E50170B759D}" srcOrd="2" destOrd="0" presId="urn:microsoft.com/office/officeart/2005/8/layout/default"/>
    <dgm:cxn modelId="{CCD4C1F2-4FA1-4FEC-BD19-B0AB75A5BC51}" type="presParOf" srcId="{48C6B738-8AD6-40F0-AB77-0F53FE62EE02}" destId="{86155A11-31E9-4DFB-A083-467ED9D59839}" srcOrd="3" destOrd="0" presId="urn:microsoft.com/office/officeart/2005/8/layout/default"/>
    <dgm:cxn modelId="{2896DA43-404E-4EF5-BE72-33CCD9130643}" type="presParOf" srcId="{48C6B738-8AD6-40F0-AB77-0F53FE62EE02}" destId="{2DD9E79B-A78D-40C6-A69A-AFA16CF6FAC1}" srcOrd="4" destOrd="0" presId="urn:microsoft.com/office/officeart/2005/8/layout/default"/>
    <dgm:cxn modelId="{0C73B828-7745-45CA-9BE2-8B01B15FC7DA}" type="presParOf" srcId="{48C6B738-8AD6-40F0-AB77-0F53FE62EE02}" destId="{4F547049-352D-4352-BF29-2FB357EEA685}" srcOrd="5" destOrd="0" presId="urn:microsoft.com/office/officeart/2005/8/layout/default"/>
    <dgm:cxn modelId="{1DCDF6BE-E0E3-4587-85CD-667A2BF00C7D}" type="presParOf" srcId="{48C6B738-8AD6-40F0-AB77-0F53FE62EE02}" destId="{D9D596CB-FBB5-4F2C-84C4-D533554E95DE}" srcOrd="6" destOrd="0" presId="urn:microsoft.com/office/officeart/2005/8/layout/default"/>
    <dgm:cxn modelId="{BEFA9182-612A-4341-A9E0-1A625122C9A9}" type="presParOf" srcId="{48C6B738-8AD6-40F0-AB77-0F53FE62EE02}" destId="{7DBF3555-48F5-41FD-8A0B-3CB8CFADAD29}" srcOrd="7" destOrd="0" presId="urn:microsoft.com/office/officeart/2005/8/layout/default"/>
    <dgm:cxn modelId="{DBB5D8A9-0282-4CDC-88B5-862E6F5154D6}" type="presParOf" srcId="{48C6B738-8AD6-40F0-AB77-0F53FE62EE02}" destId="{9E7C610A-BB7F-45A6-9FBD-36C4913FBC76}" srcOrd="8" destOrd="0" presId="urn:microsoft.com/office/officeart/2005/8/layout/default"/>
    <dgm:cxn modelId="{C6E7EFE5-5067-4395-86CE-75C910560C21}" type="presParOf" srcId="{48C6B738-8AD6-40F0-AB77-0F53FE62EE02}" destId="{6CE3311A-3604-437A-9C95-E75C0E427F38}" srcOrd="9" destOrd="0" presId="urn:microsoft.com/office/officeart/2005/8/layout/default"/>
    <dgm:cxn modelId="{FD1E6450-9880-4386-B8A0-3513E7A6B08B}" type="presParOf" srcId="{48C6B738-8AD6-40F0-AB77-0F53FE62EE02}" destId="{99D958FD-850D-4F36-968E-28DCA5149067}" srcOrd="10" destOrd="0" presId="urn:microsoft.com/office/officeart/2005/8/layout/default"/>
    <dgm:cxn modelId="{CBF229EF-6847-40E6-A3F5-977501203650}" type="presParOf" srcId="{48C6B738-8AD6-40F0-AB77-0F53FE62EE02}" destId="{D2073182-E0F4-40E1-98DF-108C1F43B4A3}" srcOrd="11" destOrd="0" presId="urn:microsoft.com/office/officeart/2005/8/layout/default"/>
    <dgm:cxn modelId="{340BA62D-E930-4466-8B0F-0A9995A1C3BA}" type="presParOf" srcId="{48C6B738-8AD6-40F0-AB77-0F53FE62EE02}" destId="{9C88AB18-46AD-4B63-97A0-E842797CDED0}" srcOrd="12" destOrd="0" presId="urn:microsoft.com/office/officeart/2005/8/layout/default"/>
  </dgm:cxnLst>
  <dgm:bg/>
  <dgm:whole>
    <a:ln>
      <a:solidFill>
        <a:srgbClr val="A9A1A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15A912-0276-404D-9504-F95C7290B3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AAC218-BA15-4231-935A-01E818C10213}">
      <dgm:prSet phldrT="[Text]" custT="1"/>
      <dgm:spPr/>
      <dgm:t>
        <a:bodyPr/>
        <a:lstStyle/>
        <a:p>
          <a:r>
            <a:rPr lang="en-US" sz="2400" dirty="0"/>
            <a:t>Explaining concepts by examples.</a:t>
          </a:r>
        </a:p>
      </dgm:t>
    </dgm:pt>
    <dgm:pt modelId="{F34C35CF-B236-4440-BEC3-A74F66CE55FB}" type="parTrans" cxnId="{240D0CDD-363C-4F23-85A6-A8BED7274721}">
      <dgm:prSet/>
      <dgm:spPr/>
      <dgm:t>
        <a:bodyPr/>
        <a:lstStyle/>
        <a:p>
          <a:endParaRPr lang="en-US" sz="2400"/>
        </a:p>
      </dgm:t>
    </dgm:pt>
    <dgm:pt modelId="{63F90FBB-53AD-4C3D-89BC-C87F34A5A940}" type="sibTrans" cxnId="{240D0CDD-363C-4F23-85A6-A8BED7274721}">
      <dgm:prSet/>
      <dgm:spPr/>
      <dgm:t>
        <a:bodyPr/>
        <a:lstStyle/>
        <a:p>
          <a:endParaRPr lang="en-US" sz="2400"/>
        </a:p>
      </dgm:t>
    </dgm:pt>
    <dgm:pt modelId="{06DC1C6F-A3BD-4D2F-BE7E-4441511409FB}">
      <dgm:prSet phldrT="[Text]" custT="1"/>
      <dgm:spPr/>
      <dgm:t>
        <a:bodyPr/>
        <a:lstStyle/>
        <a:p>
          <a:r>
            <a:rPr lang="en-US" sz="2400" dirty="0"/>
            <a:t>Focus on the properties of the concepts.</a:t>
          </a:r>
        </a:p>
      </dgm:t>
    </dgm:pt>
    <dgm:pt modelId="{09AF016E-80CD-462D-9EB5-91366B33D812}" type="parTrans" cxnId="{52189608-726F-44B8-86E6-23F8211A58D8}">
      <dgm:prSet/>
      <dgm:spPr/>
      <dgm:t>
        <a:bodyPr/>
        <a:lstStyle/>
        <a:p>
          <a:endParaRPr lang="en-US" sz="2400"/>
        </a:p>
      </dgm:t>
    </dgm:pt>
    <dgm:pt modelId="{55DAF8C2-90DF-465E-A6B3-78A70F9DEDC8}" type="sibTrans" cxnId="{52189608-726F-44B8-86E6-23F8211A58D8}">
      <dgm:prSet/>
      <dgm:spPr/>
      <dgm:t>
        <a:bodyPr/>
        <a:lstStyle/>
        <a:p>
          <a:endParaRPr lang="en-US" sz="2400"/>
        </a:p>
      </dgm:t>
    </dgm:pt>
    <dgm:pt modelId="{2DE369EC-DAFE-479D-AFCA-983AA0F276AC}">
      <dgm:prSet phldrT="[Text]" custT="1"/>
      <dgm:spPr/>
      <dgm:t>
        <a:bodyPr/>
        <a:lstStyle/>
        <a:p>
          <a:r>
            <a:rPr lang="en-US" sz="2400" dirty="0"/>
            <a:t>Use of analogies and examples from everyday life and tales.</a:t>
          </a:r>
        </a:p>
      </dgm:t>
    </dgm:pt>
    <dgm:pt modelId="{9AB48C20-2AEA-4138-AA6D-7425DA9C74DB}" type="parTrans" cxnId="{454D610E-B147-4AEE-AE89-9B7391BE8126}">
      <dgm:prSet/>
      <dgm:spPr/>
      <dgm:t>
        <a:bodyPr/>
        <a:lstStyle/>
        <a:p>
          <a:endParaRPr lang="en-US" sz="2400"/>
        </a:p>
      </dgm:t>
    </dgm:pt>
    <dgm:pt modelId="{5797DAD6-EA73-44CF-9AA0-4FD80EDCF051}" type="sibTrans" cxnId="{454D610E-B147-4AEE-AE89-9B7391BE8126}">
      <dgm:prSet/>
      <dgm:spPr/>
      <dgm:t>
        <a:bodyPr/>
        <a:lstStyle/>
        <a:p>
          <a:endParaRPr lang="en-US" sz="2400"/>
        </a:p>
      </dgm:t>
    </dgm:pt>
    <dgm:pt modelId="{2ECDA58A-B392-4715-97A0-147E21C34C95}">
      <dgm:prSet custT="1"/>
      <dgm:spPr/>
      <dgm:t>
        <a:bodyPr/>
        <a:lstStyle/>
        <a:p>
          <a:r>
            <a:rPr lang="en-US" sz="2400" dirty="0"/>
            <a:t>Use of fun elements - challenges, riddles, anecdotes, puzzles.</a:t>
          </a:r>
        </a:p>
      </dgm:t>
    </dgm:pt>
    <dgm:pt modelId="{804C2F6F-94CA-4A16-9040-56273BF27F35}" type="parTrans" cxnId="{A4777EFC-615C-48F0-B242-0FF6825714D1}">
      <dgm:prSet/>
      <dgm:spPr/>
      <dgm:t>
        <a:bodyPr/>
        <a:lstStyle/>
        <a:p>
          <a:endParaRPr lang="en-US" sz="2400"/>
        </a:p>
      </dgm:t>
    </dgm:pt>
    <dgm:pt modelId="{A4445451-89B4-42EE-A3F6-EDB94AB3AC45}" type="sibTrans" cxnId="{A4777EFC-615C-48F0-B242-0FF6825714D1}">
      <dgm:prSet/>
      <dgm:spPr/>
      <dgm:t>
        <a:bodyPr/>
        <a:lstStyle/>
        <a:p>
          <a:endParaRPr lang="en-US" sz="2400"/>
        </a:p>
      </dgm:t>
    </dgm:pt>
    <dgm:pt modelId="{51B3A30C-B439-40F0-89C4-53CA7697637A}">
      <dgm:prSet custT="1"/>
      <dgm:spPr/>
      <dgm:t>
        <a:bodyPr/>
        <a:lstStyle/>
        <a:p>
          <a:r>
            <a:rPr lang="en-US" sz="2400" dirty="0"/>
            <a:t>Use of computer educational games, simulations or demonstrations.</a:t>
          </a:r>
        </a:p>
      </dgm:t>
    </dgm:pt>
    <dgm:pt modelId="{54FE1E03-CEBA-45BE-B8AF-C115986F6E35}" type="parTrans" cxnId="{D2120283-E320-489B-BE31-5834C7BCB9B9}">
      <dgm:prSet/>
      <dgm:spPr/>
      <dgm:t>
        <a:bodyPr/>
        <a:lstStyle/>
        <a:p>
          <a:endParaRPr lang="en-US" sz="2400"/>
        </a:p>
      </dgm:t>
    </dgm:pt>
    <dgm:pt modelId="{1B0B962C-02A6-485D-823A-01F14B0C3263}" type="sibTrans" cxnId="{D2120283-E320-489B-BE31-5834C7BCB9B9}">
      <dgm:prSet/>
      <dgm:spPr/>
      <dgm:t>
        <a:bodyPr/>
        <a:lstStyle/>
        <a:p>
          <a:endParaRPr lang="en-US" sz="2400"/>
        </a:p>
      </dgm:t>
    </dgm:pt>
    <dgm:pt modelId="{17B10143-C310-476B-BF7C-D3356E38B2FA}">
      <dgm:prSet custT="1"/>
      <dgm:spPr/>
      <dgm:t>
        <a:bodyPr/>
        <a:lstStyle/>
        <a:p>
          <a:r>
            <a:rPr lang="en-US" sz="2400" dirty="0"/>
            <a:t>Interactive tests and electronic textbooks.</a:t>
          </a:r>
        </a:p>
      </dgm:t>
    </dgm:pt>
    <dgm:pt modelId="{FAD1799E-11E5-4160-9ACB-3B8E5746F45B}" type="parTrans" cxnId="{C7B37299-3DC6-4D3E-81F0-5DFC4D81EFB2}">
      <dgm:prSet/>
      <dgm:spPr/>
      <dgm:t>
        <a:bodyPr/>
        <a:lstStyle/>
        <a:p>
          <a:endParaRPr lang="en-US" sz="2400"/>
        </a:p>
      </dgm:t>
    </dgm:pt>
    <dgm:pt modelId="{5EDFCACF-35C3-4CA7-A516-D2E3BEAE0C9C}" type="sibTrans" cxnId="{C7B37299-3DC6-4D3E-81F0-5DFC4D81EFB2}">
      <dgm:prSet/>
      <dgm:spPr/>
      <dgm:t>
        <a:bodyPr/>
        <a:lstStyle/>
        <a:p>
          <a:endParaRPr lang="en-US" sz="2400"/>
        </a:p>
      </dgm:t>
    </dgm:pt>
    <dgm:pt modelId="{68F0C46C-E969-4EB3-8B4D-745F3F9B6784}">
      <dgm:prSet custT="1"/>
      <dgm:spPr/>
      <dgm:t>
        <a:bodyPr/>
        <a:lstStyle/>
        <a:p>
          <a:r>
            <a:rPr lang="en-US" sz="2400" dirty="0"/>
            <a:t>Use of unplugged activities.</a:t>
          </a:r>
        </a:p>
      </dgm:t>
    </dgm:pt>
    <dgm:pt modelId="{7204609C-9C0F-4FB7-BD61-AB73AF0ED78F}" type="parTrans" cxnId="{996C850B-C21C-4342-A96C-8F9291210CA4}">
      <dgm:prSet/>
      <dgm:spPr/>
      <dgm:t>
        <a:bodyPr/>
        <a:lstStyle/>
        <a:p>
          <a:endParaRPr lang="en-US" sz="2400"/>
        </a:p>
      </dgm:t>
    </dgm:pt>
    <dgm:pt modelId="{B7FDEEF3-E736-434D-89CB-145CA078FCFE}" type="sibTrans" cxnId="{996C850B-C21C-4342-A96C-8F9291210CA4}">
      <dgm:prSet/>
      <dgm:spPr/>
      <dgm:t>
        <a:bodyPr/>
        <a:lstStyle/>
        <a:p>
          <a:endParaRPr lang="en-US" sz="2400"/>
        </a:p>
      </dgm:t>
    </dgm:pt>
    <dgm:pt modelId="{24EF4873-37F8-46D1-BE69-14B1EAE5E78B}">
      <dgm:prSet custT="1"/>
      <dgm:spPr/>
      <dgm:t>
        <a:bodyPr/>
        <a:lstStyle/>
        <a:p>
          <a:r>
            <a:rPr lang="en-US" sz="2400" dirty="0"/>
            <a:t>Problem solving</a:t>
          </a:r>
        </a:p>
      </dgm:t>
    </dgm:pt>
    <dgm:pt modelId="{E2B9F318-4D78-43C7-B4E4-7A4B80A06BE6}" type="parTrans" cxnId="{1772C629-9EE5-49AF-97A1-FB24771327B8}">
      <dgm:prSet/>
      <dgm:spPr/>
      <dgm:t>
        <a:bodyPr/>
        <a:lstStyle/>
        <a:p>
          <a:endParaRPr lang="en-US" sz="2400"/>
        </a:p>
      </dgm:t>
    </dgm:pt>
    <dgm:pt modelId="{1CAF6B43-D4EF-4E3F-972B-2C4878342D6D}" type="sibTrans" cxnId="{1772C629-9EE5-49AF-97A1-FB24771327B8}">
      <dgm:prSet/>
      <dgm:spPr/>
      <dgm:t>
        <a:bodyPr/>
        <a:lstStyle/>
        <a:p>
          <a:endParaRPr lang="en-US" sz="2400"/>
        </a:p>
      </dgm:t>
    </dgm:pt>
    <dgm:pt modelId="{5FA11E64-3C29-4B00-8FA6-3AAC909B1C34}">
      <dgm:prSet custT="1"/>
      <dgm:spPr/>
      <dgm:t>
        <a:bodyPr/>
        <a:lstStyle/>
        <a:p>
          <a:r>
            <a:rPr lang="en-US" sz="2400" dirty="0"/>
            <a:t>Experiments with “baked” code and completing of “half baked” code.</a:t>
          </a:r>
        </a:p>
      </dgm:t>
    </dgm:pt>
    <dgm:pt modelId="{1A3201E5-FF5E-495D-BAD4-F3C9DE4BCB69}" type="parTrans" cxnId="{9CEA9E66-DA58-4545-8901-934FFBB3BAA9}">
      <dgm:prSet/>
      <dgm:spPr/>
      <dgm:t>
        <a:bodyPr/>
        <a:lstStyle/>
        <a:p>
          <a:endParaRPr lang="en-US" sz="2400"/>
        </a:p>
      </dgm:t>
    </dgm:pt>
    <dgm:pt modelId="{2F1B6FF1-B586-4DDB-A04B-F3FF085B663E}" type="sibTrans" cxnId="{9CEA9E66-DA58-4545-8901-934FFBB3BAA9}">
      <dgm:prSet/>
      <dgm:spPr/>
      <dgm:t>
        <a:bodyPr/>
        <a:lstStyle/>
        <a:p>
          <a:endParaRPr lang="en-US" sz="2400"/>
        </a:p>
      </dgm:t>
    </dgm:pt>
    <dgm:pt modelId="{4F718E0A-8656-48A2-9A0B-F19A1D6738A0}" type="pres">
      <dgm:prSet presAssocID="{3515A912-0276-404D-9504-F95C7290B3EC}" presName="diagram" presStyleCnt="0">
        <dgm:presLayoutVars>
          <dgm:dir/>
          <dgm:resizeHandles val="exact"/>
        </dgm:presLayoutVars>
      </dgm:prSet>
      <dgm:spPr/>
    </dgm:pt>
    <dgm:pt modelId="{AA3F7C01-AF0D-4F36-AF5A-5848F40D301D}" type="pres">
      <dgm:prSet presAssocID="{2DAAC218-BA15-4231-935A-01E818C10213}" presName="node" presStyleLbl="node1" presStyleIdx="0" presStyleCnt="9">
        <dgm:presLayoutVars>
          <dgm:bulletEnabled val="1"/>
        </dgm:presLayoutVars>
      </dgm:prSet>
      <dgm:spPr/>
    </dgm:pt>
    <dgm:pt modelId="{C3126035-1D6A-4D14-8FD8-A0144E2296F5}" type="pres">
      <dgm:prSet presAssocID="{63F90FBB-53AD-4C3D-89BC-C87F34A5A940}" presName="sibTrans" presStyleCnt="0"/>
      <dgm:spPr/>
    </dgm:pt>
    <dgm:pt modelId="{DD1405F1-FFED-4012-85B3-6331DFA7A6BD}" type="pres">
      <dgm:prSet presAssocID="{06DC1C6F-A3BD-4D2F-BE7E-4441511409FB}" presName="node" presStyleLbl="node1" presStyleIdx="1" presStyleCnt="9">
        <dgm:presLayoutVars>
          <dgm:bulletEnabled val="1"/>
        </dgm:presLayoutVars>
      </dgm:prSet>
      <dgm:spPr/>
    </dgm:pt>
    <dgm:pt modelId="{9B0CBE26-C300-4808-BCB4-D77D6A2EE911}" type="pres">
      <dgm:prSet presAssocID="{55DAF8C2-90DF-465E-A6B3-78A70F9DEDC8}" presName="sibTrans" presStyleCnt="0"/>
      <dgm:spPr/>
    </dgm:pt>
    <dgm:pt modelId="{37F36D7A-E114-44E0-BE95-91C3068CF8F6}" type="pres">
      <dgm:prSet presAssocID="{2DE369EC-DAFE-479D-AFCA-983AA0F276AC}" presName="node" presStyleLbl="node1" presStyleIdx="2" presStyleCnt="9">
        <dgm:presLayoutVars>
          <dgm:bulletEnabled val="1"/>
        </dgm:presLayoutVars>
      </dgm:prSet>
      <dgm:spPr/>
    </dgm:pt>
    <dgm:pt modelId="{3804827C-B7EB-4EB3-B534-C36C8F157665}" type="pres">
      <dgm:prSet presAssocID="{5797DAD6-EA73-44CF-9AA0-4FD80EDCF051}" presName="sibTrans" presStyleCnt="0"/>
      <dgm:spPr/>
    </dgm:pt>
    <dgm:pt modelId="{02DE780B-01ED-47C1-96AA-AC9D353E2D8C}" type="pres">
      <dgm:prSet presAssocID="{2ECDA58A-B392-4715-97A0-147E21C34C95}" presName="node" presStyleLbl="node1" presStyleIdx="3" presStyleCnt="9">
        <dgm:presLayoutVars>
          <dgm:bulletEnabled val="1"/>
        </dgm:presLayoutVars>
      </dgm:prSet>
      <dgm:spPr/>
    </dgm:pt>
    <dgm:pt modelId="{1E185730-7226-4E17-AF4E-EF395A2BC27D}" type="pres">
      <dgm:prSet presAssocID="{A4445451-89B4-42EE-A3F6-EDB94AB3AC45}" presName="sibTrans" presStyleCnt="0"/>
      <dgm:spPr/>
    </dgm:pt>
    <dgm:pt modelId="{81E64BC0-2CC3-4E36-935F-DCBE9F95FDF7}" type="pres">
      <dgm:prSet presAssocID="{51B3A30C-B439-40F0-89C4-53CA7697637A}" presName="node" presStyleLbl="node1" presStyleIdx="4" presStyleCnt="9">
        <dgm:presLayoutVars>
          <dgm:bulletEnabled val="1"/>
        </dgm:presLayoutVars>
      </dgm:prSet>
      <dgm:spPr/>
    </dgm:pt>
    <dgm:pt modelId="{3E10F003-FF2A-4FE4-AE0B-D7512E5EDEBE}" type="pres">
      <dgm:prSet presAssocID="{1B0B962C-02A6-485D-823A-01F14B0C3263}" presName="sibTrans" presStyleCnt="0"/>
      <dgm:spPr/>
    </dgm:pt>
    <dgm:pt modelId="{5C0FA457-00EC-4559-B6A2-49A43FDA0032}" type="pres">
      <dgm:prSet presAssocID="{17B10143-C310-476B-BF7C-D3356E38B2FA}" presName="node" presStyleLbl="node1" presStyleIdx="5" presStyleCnt="9">
        <dgm:presLayoutVars>
          <dgm:bulletEnabled val="1"/>
        </dgm:presLayoutVars>
      </dgm:prSet>
      <dgm:spPr/>
    </dgm:pt>
    <dgm:pt modelId="{DCFBDFE8-399A-4A63-A933-137A7DDFB52C}" type="pres">
      <dgm:prSet presAssocID="{5EDFCACF-35C3-4CA7-A516-D2E3BEAE0C9C}" presName="sibTrans" presStyleCnt="0"/>
      <dgm:spPr/>
    </dgm:pt>
    <dgm:pt modelId="{C500F95E-6A7B-4A8C-A70F-0A1FE2FAA9B4}" type="pres">
      <dgm:prSet presAssocID="{68F0C46C-E969-4EB3-8B4D-745F3F9B6784}" presName="node" presStyleLbl="node1" presStyleIdx="6" presStyleCnt="9">
        <dgm:presLayoutVars>
          <dgm:bulletEnabled val="1"/>
        </dgm:presLayoutVars>
      </dgm:prSet>
      <dgm:spPr/>
    </dgm:pt>
    <dgm:pt modelId="{80C4FAD9-A63B-474E-ABF4-BD4BC311C7D2}" type="pres">
      <dgm:prSet presAssocID="{B7FDEEF3-E736-434D-89CB-145CA078FCFE}" presName="sibTrans" presStyleCnt="0"/>
      <dgm:spPr/>
    </dgm:pt>
    <dgm:pt modelId="{7A121E43-CB89-4530-B729-C469643C6AD2}" type="pres">
      <dgm:prSet presAssocID="{24EF4873-37F8-46D1-BE69-14B1EAE5E78B}" presName="node" presStyleLbl="node1" presStyleIdx="7" presStyleCnt="9">
        <dgm:presLayoutVars>
          <dgm:bulletEnabled val="1"/>
        </dgm:presLayoutVars>
      </dgm:prSet>
      <dgm:spPr/>
    </dgm:pt>
    <dgm:pt modelId="{26C9F83B-1328-4CBB-811C-5DBE1DB90F89}" type="pres">
      <dgm:prSet presAssocID="{1CAF6B43-D4EF-4E3F-972B-2C4878342D6D}" presName="sibTrans" presStyleCnt="0"/>
      <dgm:spPr/>
    </dgm:pt>
    <dgm:pt modelId="{42D41075-2A4C-447B-9F63-7F14F1854C28}" type="pres">
      <dgm:prSet presAssocID="{5FA11E64-3C29-4B00-8FA6-3AAC909B1C34}" presName="node" presStyleLbl="node1" presStyleIdx="8" presStyleCnt="9">
        <dgm:presLayoutVars>
          <dgm:bulletEnabled val="1"/>
        </dgm:presLayoutVars>
      </dgm:prSet>
      <dgm:spPr/>
    </dgm:pt>
  </dgm:ptLst>
  <dgm:cxnLst>
    <dgm:cxn modelId="{52189608-726F-44B8-86E6-23F8211A58D8}" srcId="{3515A912-0276-404D-9504-F95C7290B3EC}" destId="{06DC1C6F-A3BD-4D2F-BE7E-4441511409FB}" srcOrd="1" destOrd="0" parTransId="{09AF016E-80CD-462D-9EB5-91366B33D812}" sibTransId="{55DAF8C2-90DF-465E-A6B3-78A70F9DEDC8}"/>
    <dgm:cxn modelId="{996C850B-C21C-4342-A96C-8F9291210CA4}" srcId="{3515A912-0276-404D-9504-F95C7290B3EC}" destId="{68F0C46C-E969-4EB3-8B4D-745F3F9B6784}" srcOrd="6" destOrd="0" parTransId="{7204609C-9C0F-4FB7-BD61-AB73AF0ED78F}" sibTransId="{B7FDEEF3-E736-434D-89CB-145CA078FCFE}"/>
    <dgm:cxn modelId="{454D610E-B147-4AEE-AE89-9B7391BE8126}" srcId="{3515A912-0276-404D-9504-F95C7290B3EC}" destId="{2DE369EC-DAFE-479D-AFCA-983AA0F276AC}" srcOrd="2" destOrd="0" parTransId="{9AB48C20-2AEA-4138-AA6D-7425DA9C74DB}" sibTransId="{5797DAD6-EA73-44CF-9AA0-4FD80EDCF051}"/>
    <dgm:cxn modelId="{701AB410-FB7C-40DB-BCEB-2160DC8DE0C1}" type="presOf" srcId="{2ECDA58A-B392-4715-97A0-147E21C34C95}" destId="{02DE780B-01ED-47C1-96AA-AC9D353E2D8C}" srcOrd="0" destOrd="0" presId="urn:microsoft.com/office/officeart/2005/8/layout/default"/>
    <dgm:cxn modelId="{EA4C7E1E-4CFD-4E63-AD6A-64ED6AFCD6DB}" type="presOf" srcId="{5FA11E64-3C29-4B00-8FA6-3AAC909B1C34}" destId="{42D41075-2A4C-447B-9F63-7F14F1854C28}" srcOrd="0" destOrd="0" presId="urn:microsoft.com/office/officeart/2005/8/layout/default"/>
    <dgm:cxn modelId="{2F293E20-AC6E-492F-BFF7-402CFAC4D24D}" type="presOf" srcId="{06DC1C6F-A3BD-4D2F-BE7E-4441511409FB}" destId="{DD1405F1-FFED-4012-85B3-6331DFA7A6BD}" srcOrd="0" destOrd="0" presId="urn:microsoft.com/office/officeart/2005/8/layout/default"/>
    <dgm:cxn modelId="{1772C629-9EE5-49AF-97A1-FB24771327B8}" srcId="{3515A912-0276-404D-9504-F95C7290B3EC}" destId="{24EF4873-37F8-46D1-BE69-14B1EAE5E78B}" srcOrd="7" destOrd="0" parTransId="{E2B9F318-4D78-43C7-B4E4-7A4B80A06BE6}" sibTransId="{1CAF6B43-D4EF-4E3F-972B-2C4878342D6D}"/>
    <dgm:cxn modelId="{FD877646-0E02-4342-BCFE-7114083AD4CC}" type="presOf" srcId="{17B10143-C310-476B-BF7C-D3356E38B2FA}" destId="{5C0FA457-00EC-4559-B6A2-49A43FDA0032}" srcOrd="0" destOrd="0" presId="urn:microsoft.com/office/officeart/2005/8/layout/default"/>
    <dgm:cxn modelId="{9CEA9E66-DA58-4545-8901-934FFBB3BAA9}" srcId="{3515A912-0276-404D-9504-F95C7290B3EC}" destId="{5FA11E64-3C29-4B00-8FA6-3AAC909B1C34}" srcOrd="8" destOrd="0" parTransId="{1A3201E5-FF5E-495D-BAD4-F3C9DE4BCB69}" sibTransId="{2F1B6FF1-B586-4DDB-A04B-F3FF085B663E}"/>
    <dgm:cxn modelId="{B8F0A867-CC22-438F-89BD-6A38BA7072B0}" type="presOf" srcId="{68F0C46C-E969-4EB3-8B4D-745F3F9B6784}" destId="{C500F95E-6A7B-4A8C-A70F-0A1FE2FAA9B4}" srcOrd="0" destOrd="0" presId="urn:microsoft.com/office/officeart/2005/8/layout/default"/>
    <dgm:cxn modelId="{A7AEE950-44E6-4088-B4AE-C0B2701A513E}" type="presOf" srcId="{2DE369EC-DAFE-479D-AFCA-983AA0F276AC}" destId="{37F36D7A-E114-44E0-BE95-91C3068CF8F6}" srcOrd="0" destOrd="0" presId="urn:microsoft.com/office/officeart/2005/8/layout/default"/>
    <dgm:cxn modelId="{C5CCD451-E7A1-4B27-A4E9-D39553650F70}" type="presOf" srcId="{24EF4873-37F8-46D1-BE69-14B1EAE5E78B}" destId="{7A121E43-CB89-4530-B729-C469643C6AD2}" srcOrd="0" destOrd="0" presId="urn:microsoft.com/office/officeart/2005/8/layout/default"/>
    <dgm:cxn modelId="{623BF582-B765-4E08-BC0A-778532A7DA9F}" type="presOf" srcId="{3515A912-0276-404D-9504-F95C7290B3EC}" destId="{4F718E0A-8656-48A2-9A0B-F19A1D6738A0}" srcOrd="0" destOrd="0" presId="urn:microsoft.com/office/officeart/2005/8/layout/default"/>
    <dgm:cxn modelId="{D2120283-E320-489B-BE31-5834C7BCB9B9}" srcId="{3515A912-0276-404D-9504-F95C7290B3EC}" destId="{51B3A30C-B439-40F0-89C4-53CA7697637A}" srcOrd="4" destOrd="0" parTransId="{54FE1E03-CEBA-45BE-B8AF-C115986F6E35}" sibTransId="{1B0B962C-02A6-485D-823A-01F14B0C3263}"/>
    <dgm:cxn modelId="{C7B37299-3DC6-4D3E-81F0-5DFC4D81EFB2}" srcId="{3515A912-0276-404D-9504-F95C7290B3EC}" destId="{17B10143-C310-476B-BF7C-D3356E38B2FA}" srcOrd="5" destOrd="0" parTransId="{FAD1799E-11E5-4160-9ACB-3B8E5746F45B}" sibTransId="{5EDFCACF-35C3-4CA7-A516-D2E3BEAE0C9C}"/>
    <dgm:cxn modelId="{D914869F-4035-43A2-BDE6-28B3D2F666FD}" type="presOf" srcId="{2DAAC218-BA15-4231-935A-01E818C10213}" destId="{AA3F7C01-AF0D-4F36-AF5A-5848F40D301D}" srcOrd="0" destOrd="0" presId="urn:microsoft.com/office/officeart/2005/8/layout/default"/>
    <dgm:cxn modelId="{824AC5B0-87AA-48CA-8FA3-F08D2F22BE4E}" type="presOf" srcId="{51B3A30C-B439-40F0-89C4-53CA7697637A}" destId="{81E64BC0-2CC3-4E36-935F-DCBE9F95FDF7}" srcOrd="0" destOrd="0" presId="urn:microsoft.com/office/officeart/2005/8/layout/default"/>
    <dgm:cxn modelId="{240D0CDD-363C-4F23-85A6-A8BED7274721}" srcId="{3515A912-0276-404D-9504-F95C7290B3EC}" destId="{2DAAC218-BA15-4231-935A-01E818C10213}" srcOrd="0" destOrd="0" parTransId="{F34C35CF-B236-4440-BEC3-A74F66CE55FB}" sibTransId="{63F90FBB-53AD-4C3D-89BC-C87F34A5A940}"/>
    <dgm:cxn modelId="{A4777EFC-615C-48F0-B242-0FF6825714D1}" srcId="{3515A912-0276-404D-9504-F95C7290B3EC}" destId="{2ECDA58A-B392-4715-97A0-147E21C34C95}" srcOrd="3" destOrd="0" parTransId="{804C2F6F-94CA-4A16-9040-56273BF27F35}" sibTransId="{A4445451-89B4-42EE-A3F6-EDB94AB3AC45}"/>
    <dgm:cxn modelId="{6477AA59-9520-47C9-AEF5-209225B5FFAB}" type="presParOf" srcId="{4F718E0A-8656-48A2-9A0B-F19A1D6738A0}" destId="{AA3F7C01-AF0D-4F36-AF5A-5848F40D301D}" srcOrd="0" destOrd="0" presId="urn:microsoft.com/office/officeart/2005/8/layout/default"/>
    <dgm:cxn modelId="{864B3646-7F0B-43AB-ABE7-62D8BC1615A4}" type="presParOf" srcId="{4F718E0A-8656-48A2-9A0B-F19A1D6738A0}" destId="{C3126035-1D6A-4D14-8FD8-A0144E2296F5}" srcOrd="1" destOrd="0" presId="urn:microsoft.com/office/officeart/2005/8/layout/default"/>
    <dgm:cxn modelId="{A9E781B0-324C-4E8C-9668-1383ABFE09B4}" type="presParOf" srcId="{4F718E0A-8656-48A2-9A0B-F19A1D6738A0}" destId="{DD1405F1-FFED-4012-85B3-6331DFA7A6BD}" srcOrd="2" destOrd="0" presId="urn:microsoft.com/office/officeart/2005/8/layout/default"/>
    <dgm:cxn modelId="{296FEEF8-8127-4065-AEF2-007BB313A4C0}" type="presParOf" srcId="{4F718E0A-8656-48A2-9A0B-F19A1D6738A0}" destId="{9B0CBE26-C300-4808-BCB4-D77D6A2EE911}" srcOrd="3" destOrd="0" presId="urn:microsoft.com/office/officeart/2005/8/layout/default"/>
    <dgm:cxn modelId="{1F047D68-1046-40F0-B67D-5ABA6891EBA0}" type="presParOf" srcId="{4F718E0A-8656-48A2-9A0B-F19A1D6738A0}" destId="{37F36D7A-E114-44E0-BE95-91C3068CF8F6}" srcOrd="4" destOrd="0" presId="urn:microsoft.com/office/officeart/2005/8/layout/default"/>
    <dgm:cxn modelId="{8271ED23-1416-48CF-969B-829D4F165AD3}" type="presParOf" srcId="{4F718E0A-8656-48A2-9A0B-F19A1D6738A0}" destId="{3804827C-B7EB-4EB3-B534-C36C8F157665}" srcOrd="5" destOrd="0" presId="urn:microsoft.com/office/officeart/2005/8/layout/default"/>
    <dgm:cxn modelId="{BD63A71B-5ECB-40E2-8F0E-CD7B70F18999}" type="presParOf" srcId="{4F718E0A-8656-48A2-9A0B-F19A1D6738A0}" destId="{02DE780B-01ED-47C1-96AA-AC9D353E2D8C}" srcOrd="6" destOrd="0" presId="urn:microsoft.com/office/officeart/2005/8/layout/default"/>
    <dgm:cxn modelId="{DE44E188-F796-4E9C-A876-BBC878CFA00A}" type="presParOf" srcId="{4F718E0A-8656-48A2-9A0B-F19A1D6738A0}" destId="{1E185730-7226-4E17-AF4E-EF395A2BC27D}" srcOrd="7" destOrd="0" presId="urn:microsoft.com/office/officeart/2005/8/layout/default"/>
    <dgm:cxn modelId="{A0B636FF-C175-455B-8F22-955AD1301518}" type="presParOf" srcId="{4F718E0A-8656-48A2-9A0B-F19A1D6738A0}" destId="{81E64BC0-2CC3-4E36-935F-DCBE9F95FDF7}" srcOrd="8" destOrd="0" presId="urn:microsoft.com/office/officeart/2005/8/layout/default"/>
    <dgm:cxn modelId="{530843F8-9CB2-4C44-909E-691C267688DF}" type="presParOf" srcId="{4F718E0A-8656-48A2-9A0B-F19A1D6738A0}" destId="{3E10F003-FF2A-4FE4-AE0B-D7512E5EDEBE}" srcOrd="9" destOrd="0" presId="urn:microsoft.com/office/officeart/2005/8/layout/default"/>
    <dgm:cxn modelId="{813603CA-1593-42CD-A4F2-F92596587051}" type="presParOf" srcId="{4F718E0A-8656-48A2-9A0B-F19A1D6738A0}" destId="{5C0FA457-00EC-4559-B6A2-49A43FDA0032}" srcOrd="10" destOrd="0" presId="urn:microsoft.com/office/officeart/2005/8/layout/default"/>
    <dgm:cxn modelId="{AD9E5CD3-A068-4B7F-BC36-311ED638EC6D}" type="presParOf" srcId="{4F718E0A-8656-48A2-9A0B-F19A1D6738A0}" destId="{DCFBDFE8-399A-4A63-A933-137A7DDFB52C}" srcOrd="11" destOrd="0" presId="urn:microsoft.com/office/officeart/2005/8/layout/default"/>
    <dgm:cxn modelId="{90B06846-D919-40EC-AE0C-B062C0C96DDC}" type="presParOf" srcId="{4F718E0A-8656-48A2-9A0B-F19A1D6738A0}" destId="{C500F95E-6A7B-4A8C-A70F-0A1FE2FAA9B4}" srcOrd="12" destOrd="0" presId="urn:microsoft.com/office/officeart/2005/8/layout/default"/>
    <dgm:cxn modelId="{ED46677A-EB61-486E-851C-E50CD4FCF6F0}" type="presParOf" srcId="{4F718E0A-8656-48A2-9A0B-F19A1D6738A0}" destId="{80C4FAD9-A63B-474E-ABF4-BD4BC311C7D2}" srcOrd="13" destOrd="0" presId="urn:microsoft.com/office/officeart/2005/8/layout/default"/>
    <dgm:cxn modelId="{8262F32C-9FB6-4439-BDE9-EC69F789F8EF}" type="presParOf" srcId="{4F718E0A-8656-48A2-9A0B-F19A1D6738A0}" destId="{7A121E43-CB89-4530-B729-C469643C6AD2}" srcOrd="14" destOrd="0" presId="urn:microsoft.com/office/officeart/2005/8/layout/default"/>
    <dgm:cxn modelId="{593BB64D-67DA-43FD-82E1-E01113B82853}" type="presParOf" srcId="{4F718E0A-8656-48A2-9A0B-F19A1D6738A0}" destId="{26C9F83B-1328-4CBB-811C-5DBE1DB90F89}" srcOrd="15" destOrd="0" presId="urn:microsoft.com/office/officeart/2005/8/layout/default"/>
    <dgm:cxn modelId="{054F7C62-98AF-4142-AF1B-A1EB4CB55B8F}" type="presParOf" srcId="{4F718E0A-8656-48A2-9A0B-F19A1D6738A0}" destId="{42D41075-2A4C-447B-9F63-7F14F1854C2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E5996-85FA-47EB-987B-29788E892D92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24272E5-C95A-4E57-9DA0-7C7D40FD398B}">
      <dgm:prSet phldrT="[Text]" custT="1"/>
      <dgm:spPr/>
      <dgm:t>
        <a:bodyPr/>
        <a:lstStyle/>
        <a:p>
          <a:r>
            <a:rPr lang="en-GB" sz="2400" b="1" dirty="0"/>
            <a:t>Main Actors</a:t>
          </a:r>
        </a:p>
        <a:p>
          <a:r>
            <a:rPr lang="en-GB" sz="2000" dirty="0"/>
            <a:t>Students</a:t>
          </a:r>
        </a:p>
        <a:p>
          <a:r>
            <a:rPr lang="en-GB" sz="2000" dirty="0"/>
            <a:t>Teachers</a:t>
          </a:r>
        </a:p>
        <a:p>
          <a:r>
            <a:rPr lang="en-GB" sz="2000" dirty="0"/>
            <a:t>Parents</a:t>
          </a:r>
        </a:p>
        <a:p>
          <a:r>
            <a:rPr lang="en-GB" sz="2000" dirty="0"/>
            <a:t>Policy and Decision Makers</a:t>
          </a:r>
        </a:p>
        <a:p>
          <a:r>
            <a:rPr lang="en-GB" sz="2000" dirty="0"/>
            <a:t>Researchers and teachers’ trainers</a:t>
          </a:r>
          <a:endParaRPr lang="en-GB" sz="1600" dirty="0"/>
        </a:p>
      </dgm:t>
    </dgm:pt>
    <dgm:pt modelId="{C209702E-D7B3-431E-B6A8-8EA4CF47043E}" type="parTrans" cxnId="{21F79F21-4F61-4AB5-9D5B-EC3ED693B675}">
      <dgm:prSet/>
      <dgm:spPr/>
      <dgm:t>
        <a:bodyPr/>
        <a:lstStyle/>
        <a:p>
          <a:endParaRPr lang="en-GB"/>
        </a:p>
      </dgm:t>
    </dgm:pt>
    <dgm:pt modelId="{1FDFAA58-4970-4AA7-9460-A2CB7F31D3F7}" type="sibTrans" cxnId="{21F79F21-4F61-4AB5-9D5B-EC3ED693B675}">
      <dgm:prSet/>
      <dgm:spPr/>
      <dgm:t>
        <a:bodyPr/>
        <a:lstStyle/>
        <a:p>
          <a:endParaRPr lang="en-GB"/>
        </a:p>
      </dgm:t>
    </dgm:pt>
    <dgm:pt modelId="{82ABCA7A-60EF-4192-9FEB-4480DB5A0885}">
      <dgm:prSet phldrT="[Text]" custT="1"/>
      <dgm:spPr/>
      <dgm:t>
        <a:bodyPr/>
        <a:lstStyle/>
        <a:p>
          <a:pPr algn="l"/>
          <a:r>
            <a:rPr lang="en-GB" sz="2400" b="1" dirty="0"/>
            <a:t>Teacher training</a:t>
          </a:r>
        </a:p>
        <a:p>
          <a:pPr algn="l"/>
          <a:r>
            <a:rPr lang="en-GB" sz="2000" dirty="0"/>
            <a:t>Teacher’s qualification -  University </a:t>
          </a:r>
        </a:p>
        <a:p>
          <a:pPr algn="l"/>
          <a:r>
            <a:rPr lang="en-GB" sz="2000" dirty="0"/>
            <a:t>Short term trainings – Universities, IT companies, Private training companies and NGO’s</a:t>
          </a:r>
        </a:p>
      </dgm:t>
    </dgm:pt>
    <dgm:pt modelId="{4AA3FA3B-4849-4455-8A75-529ABA2BB4D6}" type="parTrans" cxnId="{5352B09B-B210-448D-A15A-E69C311EA20D}">
      <dgm:prSet/>
      <dgm:spPr/>
      <dgm:t>
        <a:bodyPr/>
        <a:lstStyle/>
        <a:p>
          <a:endParaRPr lang="en-GB"/>
        </a:p>
      </dgm:t>
    </dgm:pt>
    <dgm:pt modelId="{78894896-7EAD-4113-A418-B22F0A65A8D3}" type="sibTrans" cxnId="{5352B09B-B210-448D-A15A-E69C311EA20D}">
      <dgm:prSet/>
      <dgm:spPr/>
      <dgm:t>
        <a:bodyPr/>
        <a:lstStyle/>
        <a:p>
          <a:endParaRPr lang="en-GB"/>
        </a:p>
      </dgm:t>
    </dgm:pt>
    <dgm:pt modelId="{3172FC93-7902-4BAA-91A0-453DD681C413}">
      <dgm:prSet phldrT="[Text]" custT="1"/>
      <dgm:spPr/>
      <dgm:t>
        <a:bodyPr/>
        <a:lstStyle/>
        <a:p>
          <a:pPr algn="r"/>
          <a:r>
            <a:rPr lang="en-GB" sz="2400" b="1" dirty="0"/>
            <a:t>State Policy</a:t>
          </a:r>
        </a:p>
        <a:p>
          <a:pPr algn="r"/>
          <a:r>
            <a:rPr lang="en-GB" sz="2000" dirty="0"/>
            <a:t>National regulation</a:t>
          </a:r>
        </a:p>
        <a:p>
          <a:pPr algn="r"/>
          <a:r>
            <a:rPr lang="en-GB" sz="2000" dirty="0"/>
            <a:t>Curriculum</a:t>
          </a:r>
        </a:p>
        <a:p>
          <a:pPr algn="r"/>
          <a:r>
            <a:rPr lang="en-GB" sz="2000" dirty="0"/>
            <a:t>National programs </a:t>
          </a:r>
        </a:p>
      </dgm:t>
    </dgm:pt>
    <dgm:pt modelId="{0864E8E7-1CA5-49C3-B183-94771F67DE6A}" type="parTrans" cxnId="{DAA1CAAF-9995-4581-85CB-9F7CAE52D34C}">
      <dgm:prSet/>
      <dgm:spPr/>
      <dgm:t>
        <a:bodyPr/>
        <a:lstStyle/>
        <a:p>
          <a:endParaRPr lang="en-GB"/>
        </a:p>
      </dgm:t>
    </dgm:pt>
    <dgm:pt modelId="{ECA13E5D-1C79-4808-92C3-3235848C8430}" type="sibTrans" cxnId="{DAA1CAAF-9995-4581-85CB-9F7CAE52D34C}">
      <dgm:prSet/>
      <dgm:spPr/>
      <dgm:t>
        <a:bodyPr/>
        <a:lstStyle/>
        <a:p>
          <a:endParaRPr lang="en-GB"/>
        </a:p>
      </dgm:t>
    </dgm:pt>
    <dgm:pt modelId="{90CB086C-D1C6-4AC6-97AB-CE2A916D3B35}">
      <dgm:prSet phldrT="[Text]" phldr="1"/>
      <dgm:spPr/>
      <dgm:t>
        <a:bodyPr/>
        <a:lstStyle/>
        <a:p>
          <a:endParaRPr lang="en-GB"/>
        </a:p>
      </dgm:t>
    </dgm:pt>
    <dgm:pt modelId="{09C9A13D-F5F0-49F9-A378-D1BA005E6EAE}" type="parTrans" cxnId="{8BF8222D-20B6-4DA9-8AD3-E29557447B7B}">
      <dgm:prSet/>
      <dgm:spPr/>
      <dgm:t>
        <a:bodyPr/>
        <a:lstStyle/>
        <a:p>
          <a:endParaRPr lang="en-GB"/>
        </a:p>
      </dgm:t>
    </dgm:pt>
    <dgm:pt modelId="{0BAE59F8-7DC6-49C3-9DBB-DB61D9530DB2}" type="sibTrans" cxnId="{8BF8222D-20B6-4DA9-8AD3-E29557447B7B}">
      <dgm:prSet/>
      <dgm:spPr/>
      <dgm:t>
        <a:bodyPr/>
        <a:lstStyle/>
        <a:p>
          <a:endParaRPr lang="en-GB"/>
        </a:p>
      </dgm:t>
    </dgm:pt>
    <dgm:pt modelId="{B1DEC5B3-5206-41A7-804B-0DDD3E837016}">
      <dgm:prSet phldrT="[Text]" phldr="1"/>
      <dgm:spPr/>
      <dgm:t>
        <a:bodyPr/>
        <a:lstStyle/>
        <a:p>
          <a:endParaRPr lang="en-GB"/>
        </a:p>
      </dgm:t>
    </dgm:pt>
    <dgm:pt modelId="{6B7713B2-2208-462C-BAE6-6DA5919A0126}" type="parTrans" cxnId="{8E424283-EAE2-40F4-80EC-3C63A136C00E}">
      <dgm:prSet/>
      <dgm:spPr/>
      <dgm:t>
        <a:bodyPr/>
        <a:lstStyle/>
        <a:p>
          <a:endParaRPr lang="en-GB"/>
        </a:p>
      </dgm:t>
    </dgm:pt>
    <dgm:pt modelId="{783DBE74-59E8-4CE0-A2F9-6235C94A7E70}" type="sibTrans" cxnId="{8E424283-EAE2-40F4-80EC-3C63A136C00E}">
      <dgm:prSet/>
      <dgm:spPr/>
      <dgm:t>
        <a:bodyPr/>
        <a:lstStyle/>
        <a:p>
          <a:endParaRPr lang="en-GB"/>
        </a:p>
      </dgm:t>
    </dgm:pt>
    <dgm:pt modelId="{EC32517F-A71B-4851-B5BD-6C655FAF70E4}">
      <dgm:prSet phldrT="[Text]" phldr="1"/>
      <dgm:spPr/>
      <dgm:t>
        <a:bodyPr/>
        <a:lstStyle/>
        <a:p>
          <a:endParaRPr lang="en-GB"/>
        </a:p>
      </dgm:t>
    </dgm:pt>
    <dgm:pt modelId="{2D71173B-59EA-41FB-BDDE-ACB3AA64C39B}" type="parTrans" cxnId="{6AEC6EA4-8C6F-4347-9D38-623E81DC8C49}">
      <dgm:prSet/>
      <dgm:spPr/>
      <dgm:t>
        <a:bodyPr/>
        <a:lstStyle/>
        <a:p>
          <a:endParaRPr lang="en-GB"/>
        </a:p>
      </dgm:t>
    </dgm:pt>
    <dgm:pt modelId="{5480E25E-2E16-4153-A1B6-FD5774B24FFF}" type="sibTrans" cxnId="{6AEC6EA4-8C6F-4347-9D38-623E81DC8C49}">
      <dgm:prSet/>
      <dgm:spPr/>
      <dgm:t>
        <a:bodyPr/>
        <a:lstStyle/>
        <a:p>
          <a:endParaRPr lang="en-GB"/>
        </a:p>
      </dgm:t>
    </dgm:pt>
    <dgm:pt modelId="{0128CCDD-0234-4110-A493-397B29133000}">
      <dgm:prSet phldrT="[Text]" phldr="1"/>
      <dgm:spPr/>
      <dgm:t>
        <a:bodyPr/>
        <a:lstStyle/>
        <a:p>
          <a:endParaRPr lang="en-GB"/>
        </a:p>
      </dgm:t>
    </dgm:pt>
    <dgm:pt modelId="{97A6E4B0-ACE0-4D76-B6DC-24D392EA8806}" type="parTrans" cxnId="{62896A24-4690-4A3B-ABB6-FD9C0E620444}">
      <dgm:prSet/>
      <dgm:spPr/>
      <dgm:t>
        <a:bodyPr/>
        <a:lstStyle/>
        <a:p>
          <a:endParaRPr lang="en-GB"/>
        </a:p>
      </dgm:t>
    </dgm:pt>
    <dgm:pt modelId="{4ACCC7D3-F4AE-4376-A31F-6E76AD1F88FE}" type="sibTrans" cxnId="{62896A24-4690-4A3B-ABB6-FD9C0E620444}">
      <dgm:prSet/>
      <dgm:spPr/>
      <dgm:t>
        <a:bodyPr/>
        <a:lstStyle/>
        <a:p>
          <a:endParaRPr lang="en-GB"/>
        </a:p>
      </dgm:t>
    </dgm:pt>
    <dgm:pt modelId="{E4B6B6D9-E53F-4030-AE0A-223D37017859}">
      <dgm:prSet phldrT="[Text]" phldr="1"/>
      <dgm:spPr/>
      <dgm:t>
        <a:bodyPr/>
        <a:lstStyle/>
        <a:p>
          <a:endParaRPr lang="en-GB"/>
        </a:p>
      </dgm:t>
    </dgm:pt>
    <dgm:pt modelId="{D971FEA6-0F4B-4777-9F3D-4B1A04543195}" type="parTrans" cxnId="{9C72EB49-CEA1-4871-BB0B-8E056B1F7F44}">
      <dgm:prSet/>
      <dgm:spPr/>
      <dgm:t>
        <a:bodyPr/>
        <a:lstStyle/>
        <a:p>
          <a:endParaRPr lang="en-GB"/>
        </a:p>
      </dgm:t>
    </dgm:pt>
    <dgm:pt modelId="{B3C5792C-CADC-4BBD-8152-1EECC601AD3D}" type="sibTrans" cxnId="{9C72EB49-CEA1-4871-BB0B-8E056B1F7F44}">
      <dgm:prSet/>
      <dgm:spPr/>
      <dgm:t>
        <a:bodyPr/>
        <a:lstStyle/>
        <a:p>
          <a:endParaRPr lang="en-GB"/>
        </a:p>
      </dgm:t>
    </dgm:pt>
    <dgm:pt modelId="{768A4C34-E9B5-4C67-BB2A-7E61B188EBAF}">
      <dgm:prSet phldrT="[Text]" phldr="1"/>
      <dgm:spPr/>
      <dgm:t>
        <a:bodyPr/>
        <a:lstStyle/>
        <a:p>
          <a:endParaRPr lang="en-GB"/>
        </a:p>
      </dgm:t>
    </dgm:pt>
    <dgm:pt modelId="{ABBBF79F-6AFB-40F4-80FF-D4F44146A70A}" type="parTrans" cxnId="{A6D441F9-AD99-4D68-9C12-60AC5D30F4FF}">
      <dgm:prSet/>
      <dgm:spPr/>
      <dgm:t>
        <a:bodyPr/>
        <a:lstStyle/>
        <a:p>
          <a:endParaRPr lang="en-GB"/>
        </a:p>
      </dgm:t>
    </dgm:pt>
    <dgm:pt modelId="{A9964017-238F-47A4-80DE-D96976805F74}" type="sibTrans" cxnId="{A6D441F9-AD99-4D68-9C12-60AC5D30F4FF}">
      <dgm:prSet/>
      <dgm:spPr/>
      <dgm:t>
        <a:bodyPr/>
        <a:lstStyle/>
        <a:p>
          <a:endParaRPr lang="en-GB"/>
        </a:p>
      </dgm:t>
    </dgm:pt>
    <dgm:pt modelId="{8701A523-D790-4164-A630-7D6074BD0E80}">
      <dgm:prSet/>
      <dgm:spPr/>
      <dgm:t>
        <a:bodyPr/>
        <a:lstStyle/>
        <a:p>
          <a:endParaRPr lang="en-GB"/>
        </a:p>
      </dgm:t>
    </dgm:pt>
    <dgm:pt modelId="{4619A42C-4A2E-4C13-B344-1C0411F80DA8}" type="parTrans" cxnId="{D39B9D2B-325E-4DF5-9C69-C086F6A86399}">
      <dgm:prSet/>
      <dgm:spPr/>
      <dgm:t>
        <a:bodyPr/>
        <a:lstStyle/>
        <a:p>
          <a:endParaRPr lang="en-GB"/>
        </a:p>
      </dgm:t>
    </dgm:pt>
    <dgm:pt modelId="{EC909E7D-AD02-4E18-B025-2281D32347C3}" type="sibTrans" cxnId="{D39B9D2B-325E-4DF5-9C69-C086F6A86399}">
      <dgm:prSet/>
      <dgm:spPr/>
      <dgm:t>
        <a:bodyPr/>
        <a:lstStyle/>
        <a:p>
          <a:endParaRPr lang="en-GB"/>
        </a:p>
      </dgm:t>
    </dgm:pt>
    <dgm:pt modelId="{56149CC9-8054-4E0F-820C-9D1C3EDAAC5B}">
      <dgm:prSet/>
      <dgm:spPr/>
      <dgm:t>
        <a:bodyPr/>
        <a:lstStyle/>
        <a:p>
          <a:endParaRPr lang="en-GB"/>
        </a:p>
      </dgm:t>
    </dgm:pt>
    <dgm:pt modelId="{2F52E0E5-01DA-46AD-A05D-7AB383098A8A}" type="parTrans" cxnId="{886C6B2B-A4A2-4E0C-B50F-1AA733242C2B}">
      <dgm:prSet/>
      <dgm:spPr/>
      <dgm:t>
        <a:bodyPr/>
        <a:lstStyle/>
        <a:p>
          <a:endParaRPr lang="en-GB"/>
        </a:p>
      </dgm:t>
    </dgm:pt>
    <dgm:pt modelId="{DE3C2B60-0701-4D9E-9BE8-9A0F8F957D95}" type="sibTrans" cxnId="{886C6B2B-A4A2-4E0C-B50F-1AA733242C2B}">
      <dgm:prSet/>
      <dgm:spPr/>
      <dgm:t>
        <a:bodyPr/>
        <a:lstStyle/>
        <a:p>
          <a:endParaRPr lang="en-GB"/>
        </a:p>
      </dgm:t>
    </dgm:pt>
    <dgm:pt modelId="{F2ECF917-1F30-4DBE-8409-79F0369204A5}">
      <dgm:prSet custT="1"/>
      <dgm:spPr/>
      <dgm:t>
        <a:bodyPr/>
        <a:lstStyle/>
        <a:p>
          <a:pPr marL="0" indent="0" algn="l"/>
          <a:r>
            <a:rPr lang="en-GB" sz="2400" b="1" dirty="0"/>
            <a:t>Support</a:t>
          </a:r>
        </a:p>
        <a:p>
          <a:pPr marL="0" indent="0" algn="l"/>
          <a:r>
            <a:rPr lang="en-GB" sz="2000" dirty="0"/>
            <a:t>Textbooks – provided by publishers and approved by Ministry of education</a:t>
          </a:r>
        </a:p>
        <a:p>
          <a:pPr marL="0" indent="0" algn="l"/>
          <a:r>
            <a:rPr lang="en-GB" sz="2000" dirty="0"/>
            <a:t>Interactive e-learning content – publishers, teachers, database provided by ministry of education</a:t>
          </a:r>
        </a:p>
      </dgm:t>
    </dgm:pt>
    <dgm:pt modelId="{CD025DBA-1851-451A-A1A5-F301925811A4}" type="parTrans" cxnId="{DA36F682-F356-43E6-A617-A28019BC8A8B}">
      <dgm:prSet/>
      <dgm:spPr/>
      <dgm:t>
        <a:bodyPr/>
        <a:lstStyle/>
        <a:p>
          <a:endParaRPr lang="en-GB"/>
        </a:p>
      </dgm:t>
    </dgm:pt>
    <dgm:pt modelId="{14D4DBD0-A6A7-4C80-919F-FB7B03B1E3A1}" type="sibTrans" cxnId="{DA36F682-F356-43E6-A617-A28019BC8A8B}">
      <dgm:prSet/>
      <dgm:spPr/>
      <dgm:t>
        <a:bodyPr/>
        <a:lstStyle/>
        <a:p>
          <a:endParaRPr lang="en-GB"/>
        </a:p>
      </dgm:t>
    </dgm:pt>
    <dgm:pt modelId="{E1C7DCDB-8C35-4074-96EB-92B967F9DE6D}">
      <dgm:prSet custT="1"/>
      <dgm:spPr/>
      <dgm:t>
        <a:bodyPr/>
        <a:lstStyle/>
        <a:p>
          <a:pPr algn="r"/>
          <a:r>
            <a:rPr lang="en-GB" sz="2400" b="1" dirty="0"/>
            <a:t>Location</a:t>
          </a:r>
          <a:r>
            <a:rPr lang="en-GB" sz="2000" dirty="0"/>
            <a:t> </a:t>
          </a:r>
        </a:p>
        <a:p>
          <a:pPr algn="r"/>
          <a:r>
            <a:rPr lang="en-GB" sz="2000" dirty="0"/>
            <a:t>Schools – state or private</a:t>
          </a:r>
        </a:p>
        <a:p>
          <a:pPr algn="r"/>
          <a:r>
            <a:rPr lang="en-GB" sz="2000" dirty="0"/>
            <a:t>IT companies</a:t>
          </a:r>
        </a:p>
        <a:p>
          <a:pPr algn="r"/>
          <a:r>
            <a:rPr lang="en-GB" sz="2000" dirty="0"/>
            <a:t>NGO’s</a:t>
          </a:r>
        </a:p>
        <a:p>
          <a:pPr algn="r"/>
          <a:r>
            <a:rPr lang="en-GB" sz="2000" dirty="0"/>
            <a:t>Private training companies</a:t>
          </a:r>
        </a:p>
      </dgm:t>
    </dgm:pt>
    <dgm:pt modelId="{CBEC3F99-82C0-4D57-9518-D9BEC54CCE85}" type="parTrans" cxnId="{78BAC7A2-3BCE-4DAB-91A4-EBDF52C49246}">
      <dgm:prSet/>
      <dgm:spPr/>
      <dgm:t>
        <a:bodyPr/>
        <a:lstStyle/>
        <a:p>
          <a:endParaRPr lang="en-GB"/>
        </a:p>
      </dgm:t>
    </dgm:pt>
    <dgm:pt modelId="{9D35FFE8-3A3C-4093-9FFE-C7F561313C2F}" type="sibTrans" cxnId="{78BAC7A2-3BCE-4DAB-91A4-EBDF52C49246}">
      <dgm:prSet/>
      <dgm:spPr/>
      <dgm:t>
        <a:bodyPr/>
        <a:lstStyle/>
        <a:p>
          <a:endParaRPr lang="en-GB"/>
        </a:p>
      </dgm:t>
    </dgm:pt>
    <dgm:pt modelId="{2E979D4C-7E3C-49DB-AA13-372EE359953A}" type="pres">
      <dgm:prSet presAssocID="{6CDE5996-85FA-47EB-987B-29788E892D9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084743-3403-4AE4-8DDE-B592D8C91718}" type="pres">
      <dgm:prSet presAssocID="{6CDE5996-85FA-47EB-987B-29788E892D92}" presName="matrix" presStyleCnt="0"/>
      <dgm:spPr/>
    </dgm:pt>
    <dgm:pt modelId="{9F806E40-B884-439E-9145-BD2C80D2FC08}" type="pres">
      <dgm:prSet presAssocID="{6CDE5996-85FA-47EB-987B-29788E892D92}" presName="tile1" presStyleLbl="node1" presStyleIdx="0" presStyleCnt="4"/>
      <dgm:spPr/>
    </dgm:pt>
    <dgm:pt modelId="{9C65A6DB-1179-4B88-90C0-3CC74418A4EC}" type="pres">
      <dgm:prSet presAssocID="{6CDE5996-85FA-47EB-987B-29788E892D9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909D3A1-0147-4B4B-A75D-DD514E78E8C2}" type="pres">
      <dgm:prSet presAssocID="{6CDE5996-85FA-47EB-987B-29788E892D92}" presName="tile2" presStyleLbl="node1" presStyleIdx="1" presStyleCnt="4"/>
      <dgm:spPr/>
    </dgm:pt>
    <dgm:pt modelId="{367C969D-E12C-4A94-8363-C39BFF4F674B}" type="pres">
      <dgm:prSet presAssocID="{6CDE5996-85FA-47EB-987B-29788E892D9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A521014-CCE7-4055-9E64-68DFE33011CB}" type="pres">
      <dgm:prSet presAssocID="{6CDE5996-85FA-47EB-987B-29788E892D92}" presName="tile3" presStyleLbl="node1" presStyleIdx="2" presStyleCnt="4"/>
      <dgm:spPr/>
    </dgm:pt>
    <dgm:pt modelId="{BF73A615-A63C-413E-95A1-D8585DC8A858}" type="pres">
      <dgm:prSet presAssocID="{6CDE5996-85FA-47EB-987B-29788E892D9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0B9A4E4-3F9D-4547-A92F-97D7B6F46E17}" type="pres">
      <dgm:prSet presAssocID="{6CDE5996-85FA-47EB-987B-29788E892D92}" presName="tile4" presStyleLbl="node1" presStyleIdx="3" presStyleCnt="4"/>
      <dgm:spPr/>
    </dgm:pt>
    <dgm:pt modelId="{CEF5F5E9-2CA0-4428-A830-C88152315AB9}" type="pres">
      <dgm:prSet presAssocID="{6CDE5996-85FA-47EB-987B-29788E892D9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D1EFB1-6610-40D3-ABF5-9B085E1FEC11}" type="pres">
      <dgm:prSet presAssocID="{6CDE5996-85FA-47EB-987B-29788E892D92}" presName="centerTile" presStyleLbl="fgShp" presStyleIdx="0" presStyleCnt="1" custScaleX="163863" custScaleY="165619" custLinFactNeighborX="-427" custLinFactNeighborY="3161">
        <dgm:presLayoutVars>
          <dgm:chMax val="0"/>
          <dgm:chPref val="0"/>
        </dgm:presLayoutVars>
      </dgm:prSet>
      <dgm:spPr/>
    </dgm:pt>
  </dgm:ptLst>
  <dgm:cxnLst>
    <dgm:cxn modelId="{21F79F21-4F61-4AB5-9D5B-EC3ED693B675}" srcId="{6CDE5996-85FA-47EB-987B-29788E892D92}" destId="{F24272E5-C95A-4E57-9DA0-7C7D40FD398B}" srcOrd="0" destOrd="0" parTransId="{C209702E-D7B3-431E-B6A8-8EA4CF47043E}" sibTransId="{1FDFAA58-4970-4AA7-9460-A2CB7F31D3F7}"/>
    <dgm:cxn modelId="{62896A24-4690-4A3B-ABB6-FD9C0E620444}" srcId="{6CDE5996-85FA-47EB-987B-29788E892D92}" destId="{0128CCDD-0234-4110-A493-397B29133000}" srcOrd="2" destOrd="0" parTransId="{97A6E4B0-ACE0-4D76-B6DC-24D392EA8806}" sibTransId="{4ACCC7D3-F4AE-4376-A31F-6E76AD1F88FE}"/>
    <dgm:cxn modelId="{886C6B2B-A4A2-4E0C-B50F-1AA733242C2B}" srcId="{8701A523-D790-4164-A630-7D6074BD0E80}" destId="{56149CC9-8054-4E0F-820C-9D1C3EDAAC5B}" srcOrd="0" destOrd="0" parTransId="{2F52E0E5-01DA-46AD-A05D-7AB383098A8A}" sibTransId="{DE3C2B60-0701-4D9E-9BE8-9A0F8F957D95}"/>
    <dgm:cxn modelId="{D39B9D2B-325E-4DF5-9C69-C086F6A86399}" srcId="{6CDE5996-85FA-47EB-987B-29788E892D92}" destId="{8701A523-D790-4164-A630-7D6074BD0E80}" srcOrd="3" destOrd="0" parTransId="{4619A42C-4A2E-4C13-B344-1C0411F80DA8}" sibTransId="{EC909E7D-AD02-4E18-B025-2281D32347C3}"/>
    <dgm:cxn modelId="{8BF8222D-20B6-4DA9-8AD3-E29557447B7B}" srcId="{6CDE5996-85FA-47EB-987B-29788E892D92}" destId="{90CB086C-D1C6-4AC6-97AB-CE2A916D3B35}" srcOrd="1" destOrd="0" parTransId="{09C9A13D-F5F0-49F9-A378-D1BA005E6EAE}" sibTransId="{0BAE59F8-7DC6-49C3-9DBB-DB61D9530DB2}"/>
    <dgm:cxn modelId="{CE033F41-8455-4768-BD34-30E6F0E7C6FE}" type="presOf" srcId="{6CDE5996-85FA-47EB-987B-29788E892D92}" destId="{2E979D4C-7E3C-49DB-AA13-372EE359953A}" srcOrd="0" destOrd="0" presId="urn:microsoft.com/office/officeart/2005/8/layout/matrix1"/>
    <dgm:cxn modelId="{E142C647-7768-402A-B031-40C86AFF2ADC}" type="presOf" srcId="{82ABCA7A-60EF-4192-9FEB-4480DB5A0885}" destId="{9C65A6DB-1179-4B88-90C0-3CC74418A4EC}" srcOrd="1" destOrd="0" presId="urn:microsoft.com/office/officeart/2005/8/layout/matrix1"/>
    <dgm:cxn modelId="{9C72EB49-CEA1-4871-BB0B-8E056B1F7F44}" srcId="{0128CCDD-0234-4110-A493-397B29133000}" destId="{E4B6B6D9-E53F-4030-AE0A-223D37017859}" srcOrd="0" destOrd="0" parTransId="{D971FEA6-0F4B-4777-9F3D-4B1A04543195}" sibTransId="{B3C5792C-CADC-4BBD-8152-1EECC601AD3D}"/>
    <dgm:cxn modelId="{FEB9834C-9906-48B1-9EF2-FF0D79BC2523}" type="presOf" srcId="{F24272E5-C95A-4E57-9DA0-7C7D40FD398B}" destId="{A1D1EFB1-6610-40D3-ABF5-9B085E1FEC11}" srcOrd="0" destOrd="0" presId="urn:microsoft.com/office/officeart/2005/8/layout/matrix1"/>
    <dgm:cxn modelId="{E4C7F873-3A12-4700-B1BC-A4859603FC32}" type="presOf" srcId="{3172FC93-7902-4BAA-91A0-453DD681C413}" destId="{1909D3A1-0147-4B4B-A75D-DD514E78E8C2}" srcOrd="0" destOrd="0" presId="urn:microsoft.com/office/officeart/2005/8/layout/matrix1"/>
    <dgm:cxn modelId="{DA36F682-F356-43E6-A617-A28019BC8A8B}" srcId="{F24272E5-C95A-4E57-9DA0-7C7D40FD398B}" destId="{F2ECF917-1F30-4DBE-8409-79F0369204A5}" srcOrd="2" destOrd="0" parTransId="{CD025DBA-1851-451A-A1A5-F301925811A4}" sibTransId="{14D4DBD0-A6A7-4C80-919F-FB7B03B1E3A1}"/>
    <dgm:cxn modelId="{8E424283-EAE2-40F4-80EC-3C63A136C00E}" srcId="{90CB086C-D1C6-4AC6-97AB-CE2A916D3B35}" destId="{B1DEC5B3-5206-41A7-804B-0DDD3E837016}" srcOrd="0" destOrd="0" parTransId="{6B7713B2-2208-462C-BAE6-6DA5919A0126}" sibTransId="{783DBE74-59E8-4CE0-A2F9-6235C94A7E70}"/>
    <dgm:cxn modelId="{BD18AD8C-D0BF-42D2-8298-5342990CD2A4}" type="presOf" srcId="{F2ECF917-1F30-4DBE-8409-79F0369204A5}" destId="{7A521014-CCE7-4055-9E64-68DFE33011CB}" srcOrd="0" destOrd="0" presId="urn:microsoft.com/office/officeart/2005/8/layout/matrix1"/>
    <dgm:cxn modelId="{5352B09B-B210-448D-A15A-E69C311EA20D}" srcId="{F24272E5-C95A-4E57-9DA0-7C7D40FD398B}" destId="{82ABCA7A-60EF-4192-9FEB-4480DB5A0885}" srcOrd="0" destOrd="0" parTransId="{4AA3FA3B-4849-4455-8A75-529ABA2BB4D6}" sibTransId="{78894896-7EAD-4113-A418-B22F0A65A8D3}"/>
    <dgm:cxn modelId="{78BAC7A2-3BCE-4DAB-91A4-EBDF52C49246}" srcId="{F24272E5-C95A-4E57-9DA0-7C7D40FD398B}" destId="{E1C7DCDB-8C35-4074-96EB-92B967F9DE6D}" srcOrd="3" destOrd="0" parTransId="{CBEC3F99-82C0-4D57-9518-D9BEC54CCE85}" sibTransId="{9D35FFE8-3A3C-4093-9FFE-C7F561313C2F}"/>
    <dgm:cxn modelId="{6AEC6EA4-8C6F-4347-9D38-623E81DC8C49}" srcId="{90CB086C-D1C6-4AC6-97AB-CE2A916D3B35}" destId="{EC32517F-A71B-4851-B5BD-6C655FAF70E4}" srcOrd="1" destOrd="0" parTransId="{2D71173B-59EA-41FB-BDDE-ACB3AA64C39B}" sibTransId="{5480E25E-2E16-4153-A1B6-FD5774B24FFF}"/>
    <dgm:cxn modelId="{DAA1CAAF-9995-4581-85CB-9F7CAE52D34C}" srcId="{F24272E5-C95A-4E57-9DA0-7C7D40FD398B}" destId="{3172FC93-7902-4BAA-91A0-453DD681C413}" srcOrd="1" destOrd="0" parTransId="{0864E8E7-1CA5-49C3-B183-94771F67DE6A}" sibTransId="{ECA13E5D-1C79-4808-92C3-3235848C8430}"/>
    <dgm:cxn modelId="{B87021B2-9879-429A-B342-BB1159B4C239}" type="presOf" srcId="{E1C7DCDB-8C35-4074-96EB-92B967F9DE6D}" destId="{B0B9A4E4-3F9D-4547-A92F-97D7B6F46E17}" srcOrd="0" destOrd="0" presId="urn:microsoft.com/office/officeart/2005/8/layout/matrix1"/>
    <dgm:cxn modelId="{6194D7CB-AFFB-4FAF-BBE7-DC4F2323B91B}" type="presOf" srcId="{F2ECF917-1F30-4DBE-8409-79F0369204A5}" destId="{BF73A615-A63C-413E-95A1-D8585DC8A858}" srcOrd="1" destOrd="0" presId="urn:microsoft.com/office/officeart/2005/8/layout/matrix1"/>
    <dgm:cxn modelId="{2798A1D7-CF12-4637-8CD6-CCD017B31D60}" type="presOf" srcId="{3172FC93-7902-4BAA-91A0-453DD681C413}" destId="{367C969D-E12C-4A94-8363-C39BFF4F674B}" srcOrd="1" destOrd="0" presId="urn:microsoft.com/office/officeart/2005/8/layout/matrix1"/>
    <dgm:cxn modelId="{464FC9E4-667E-4CC4-9CD7-88611CEBDC77}" type="presOf" srcId="{E1C7DCDB-8C35-4074-96EB-92B967F9DE6D}" destId="{CEF5F5E9-2CA0-4428-A830-C88152315AB9}" srcOrd="1" destOrd="0" presId="urn:microsoft.com/office/officeart/2005/8/layout/matrix1"/>
    <dgm:cxn modelId="{A6D441F9-AD99-4D68-9C12-60AC5D30F4FF}" srcId="{0128CCDD-0234-4110-A493-397B29133000}" destId="{768A4C34-E9B5-4C67-BB2A-7E61B188EBAF}" srcOrd="1" destOrd="0" parTransId="{ABBBF79F-6AFB-40F4-80FF-D4F44146A70A}" sibTransId="{A9964017-238F-47A4-80DE-D96976805F74}"/>
    <dgm:cxn modelId="{E11DA1FD-DD8D-4DC1-8F38-D9A11590A670}" type="presOf" srcId="{82ABCA7A-60EF-4192-9FEB-4480DB5A0885}" destId="{9F806E40-B884-439E-9145-BD2C80D2FC08}" srcOrd="0" destOrd="0" presId="urn:microsoft.com/office/officeart/2005/8/layout/matrix1"/>
    <dgm:cxn modelId="{62CDAB65-392E-40B7-B7DC-04FA269CB58E}" type="presParOf" srcId="{2E979D4C-7E3C-49DB-AA13-372EE359953A}" destId="{33084743-3403-4AE4-8DDE-B592D8C91718}" srcOrd="0" destOrd="0" presId="urn:microsoft.com/office/officeart/2005/8/layout/matrix1"/>
    <dgm:cxn modelId="{37303CD3-E5EA-4CDE-A925-D355C2885F65}" type="presParOf" srcId="{33084743-3403-4AE4-8DDE-B592D8C91718}" destId="{9F806E40-B884-439E-9145-BD2C80D2FC08}" srcOrd="0" destOrd="0" presId="urn:microsoft.com/office/officeart/2005/8/layout/matrix1"/>
    <dgm:cxn modelId="{08CBC9D7-633A-46AA-8251-B92CD5D70971}" type="presParOf" srcId="{33084743-3403-4AE4-8DDE-B592D8C91718}" destId="{9C65A6DB-1179-4B88-90C0-3CC74418A4EC}" srcOrd="1" destOrd="0" presId="urn:microsoft.com/office/officeart/2005/8/layout/matrix1"/>
    <dgm:cxn modelId="{B914E796-E0AA-4F79-B2DF-5A743B1E080D}" type="presParOf" srcId="{33084743-3403-4AE4-8DDE-B592D8C91718}" destId="{1909D3A1-0147-4B4B-A75D-DD514E78E8C2}" srcOrd="2" destOrd="0" presId="urn:microsoft.com/office/officeart/2005/8/layout/matrix1"/>
    <dgm:cxn modelId="{591F8EE5-A821-4180-93DC-3706B5E15C03}" type="presParOf" srcId="{33084743-3403-4AE4-8DDE-B592D8C91718}" destId="{367C969D-E12C-4A94-8363-C39BFF4F674B}" srcOrd="3" destOrd="0" presId="urn:microsoft.com/office/officeart/2005/8/layout/matrix1"/>
    <dgm:cxn modelId="{A4790BD1-811C-4AB0-89AF-7ACE1E2FC9E9}" type="presParOf" srcId="{33084743-3403-4AE4-8DDE-B592D8C91718}" destId="{7A521014-CCE7-4055-9E64-68DFE33011CB}" srcOrd="4" destOrd="0" presId="urn:microsoft.com/office/officeart/2005/8/layout/matrix1"/>
    <dgm:cxn modelId="{A58C439A-5ACC-485B-B25C-B6F62022CE90}" type="presParOf" srcId="{33084743-3403-4AE4-8DDE-B592D8C91718}" destId="{BF73A615-A63C-413E-95A1-D8585DC8A858}" srcOrd="5" destOrd="0" presId="urn:microsoft.com/office/officeart/2005/8/layout/matrix1"/>
    <dgm:cxn modelId="{44C9358A-3C2B-44E8-A6AB-E2A55941F89F}" type="presParOf" srcId="{33084743-3403-4AE4-8DDE-B592D8C91718}" destId="{B0B9A4E4-3F9D-4547-A92F-97D7B6F46E17}" srcOrd="6" destOrd="0" presId="urn:microsoft.com/office/officeart/2005/8/layout/matrix1"/>
    <dgm:cxn modelId="{C9EC6C8C-7D34-48B9-B4F0-CCA17CFA51DD}" type="presParOf" srcId="{33084743-3403-4AE4-8DDE-B592D8C91718}" destId="{CEF5F5E9-2CA0-4428-A830-C88152315AB9}" srcOrd="7" destOrd="0" presId="urn:microsoft.com/office/officeart/2005/8/layout/matrix1"/>
    <dgm:cxn modelId="{80CF2B6E-F3C0-4721-B459-8057A686C637}" type="presParOf" srcId="{2E979D4C-7E3C-49DB-AA13-372EE359953A}" destId="{A1D1EFB1-6610-40D3-ABF5-9B085E1FEC1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87560C-A7FA-4F80-8807-F38B6BB2196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1BD5086-B925-4EB5-BA1E-FE589C48B282}">
      <dgm:prSet phldrT="[Text]" custT="1"/>
      <dgm:spPr/>
      <dgm:t>
        <a:bodyPr/>
        <a:lstStyle/>
        <a:p>
          <a:r>
            <a:rPr lang="en-US" sz="2400" dirty="0"/>
            <a:t>State standards </a:t>
          </a:r>
          <a:endParaRPr lang="en-GB" sz="2400" dirty="0"/>
        </a:p>
      </dgm:t>
    </dgm:pt>
    <dgm:pt modelId="{EC3A161C-86CA-45E6-8D22-81BC73F1DACC}" type="parTrans" cxnId="{7E78D44D-E384-49B0-8687-5D594D456655}">
      <dgm:prSet/>
      <dgm:spPr/>
      <dgm:t>
        <a:bodyPr/>
        <a:lstStyle/>
        <a:p>
          <a:endParaRPr lang="en-GB" sz="2400"/>
        </a:p>
      </dgm:t>
    </dgm:pt>
    <dgm:pt modelId="{5EDCDF62-4481-40F9-974D-3860B8FB3F27}" type="sibTrans" cxnId="{7E78D44D-E384-49B0-8687-5D594D456655}">
      <dgm:prSet/>
      <dgm:spPr/>
      <dgm:t>
        <a:bodyPr/>
        <a:lstStyle/>
        <a:p>
          <a:endParaRPr lang="en-GB" sz="2400"/>
        </a:p>
      </dgm:t>
    </dgm:pt>
    <dgm:pt modelId="{5CEC3E5D-8121-4529-9B1E-A474B7D83DE2}">
      <dgm:prSet phldrT="[Text]" custT="1"/>
      <dgm:spPr/>
      <dgm:t>
        <a:bodyPr/>
        <a:lstStyle/>
        <a:p>
          <a:r>
            <a:rPr lang="en-US" sz="2400" dirty="0"/>
            <a:t>Syllabus for every grade </a:t>
          </a:r>
          <a:endParaRPr lang="en-GB" sz="2400" dirty="0"/>
        </a:p>
      </dgm:t>
    </dgm:pt>
    <dgm:pt modelId="{B24A393D-8DEE-4E58-B7B1-ED1E2BDDC54E}" type="parTrans" cxnId="{875C728B-365A-4549-A3C4-4A2FC5D0328C}">
      <dgm:prSet/>
      <dgm:spPr/>
      <dgm:t>
        <a:bodyPr/>
        <a:lstStyle/>
        <a:p>
          <a:endParaRPr lang="en-GB" sz="2400"/>
        </a:p>
      </dgm:t>
    </dgm:pt>
    <dgm:pt modelId="{49C89EAE-82A4-4C1A-92FA-16E63931AD08}" type="sibTrans" cxnId="{875C728B-365A-4549-A3C4-4A2FC5D0328C}">
      <dgm:prSet/>
      <dgm:spPr/>
      <dgm:t>
        <a:bodyPr/>
        <a:lstStyle/>
        <a:p>
          <a:endParaRPr lang="en-GB" sz="2400"/>
        </a:p>
      </dgm:t>
    </dgm:pt>
    <dgm:pt modelId="{68D6A95A-5C4C-4E7A-907E-34572AB5EA37}">
      <dgm:prSet phldrT="[Text]" custT="1"/>
      <dgm:spPr/>
      <dgm:t>
        <a:bodyPr/>
        <a:lstStyle/>
        <a:p>
          <a:r>
            <a:rPr lang="en-GB" sz="2400" dirty="0"/>
            <a:t>Topic schedules for the academic year</a:t>
          </a:r>
        </a:p>
      </dgm:t>
    </dgm:pt>
    <dgm:pt modelId="{EC025706-B629-4F84-8DFB-B5633765EC81}" type="parTrans" cxnId="{68D28CCF-9F91-455E-8E06-DC8FED841FD4}">
      <dgm:prSet/>
      <dgm:spPr/>
      <dgm:t>
        <a:bodyPr/>
        <a:lstStyle/>
        <a:p>
          <a:endParaRPr lang="en-GB" sz="2400"/>
        </a:p>
      </dgm:t>
    </dgm:pt>
    <dgm:pt modelId="{C3CFCE24-DE85-460F-872E-3BDD65D9E24A}" type="sibTrans" cxnId="{68D28CCF-9F91-455E-8E06-DC8FED841FD4}">
      <dgm:prSet/>
      <dgm:spPr/>
      <dgm:t>
        <a:bodyPr/>
        <a:lstStyle/>
        <a:p>
          <a:endParaRPr lang="en-GB" sz="2400"/>
        </a:p>
      </dgm:t>
    </dgm:pt>
    <dgm:pt modelId="{26F5F66D-826B-4D09-9970-5BB83236350A}">
      <dgm:prSet custT="1"/>
      <dgm:spPr/>
      <dgm:t>
        <a:bodyPr/>
        <a:lstStyle/>
        <a:p>
          <a:r>
            <a:rPr lang="en-US" sz="2400" dirty="0"/>
            <a:t>outline competences in form of learning outcomes (LO) for every educational level</a:t>
          </a:r>
          <a:endParaRPr lang="en-GB" sz="2400" dirty="0"/>
        </a:p>
      </dgm:t>
    </dgm:pt>
    <dgm:pt modelId="{1CC0F304-0EF1-4A38-9998-9C56203BA6BB}" type="parTrans" cxnId="{2B890E00-1197-44ED-A1EC-C80E16A55EDC}">
      <dgm:prSet/>
      <dgm:spPr/>
      <dgm:t>
        <a:bodyPr/>
        <a:lstStyle/>
        <a:p>
          <a:endParaRPr lang="en-GB" sz="2400"/>
        </a:p>
      </dgm:t>
    </dgm:pt>
    <dgm:pt modelId="{F18A2F5B-601F-4CB7-8E51-C26BB528962D}" type="sibTrans" cxnId="{2B890E00-1197-44ED-A1EC-C80E16A55EDC}">
      <dgm:prSet/>
      <dgm:spPr/>
      <dgm:t>
        <a:bodyPr/>
        <a:lstStyle/>
        <a:p>
          <a:endParaRPr lang="en-GB" sz="2400"/>
        </a:p>
      </dgm:t>
    </dgm:pt>
    <dgm:pt modelId="{D0CB765F-220C-48B1-AC15-A4E422F9C7A0}">
      <dgm:prSet custT="1"/>
      <dgm:spPr/>
      <dgm:t>
        <a:bodyPr/>
        <a:lstStyle/>
        <a:p>
          <a:r>
            <a:rPr lang="en-GB" sz="2400" dirty="0"/>
            <a:t>developed by the Ministry of Education; </a:t>
          </a:r>
        </a:p>
      </dgm:t>
    </dgm:pt>
    <dgm:pt modelId="{0A5BBB95-4E7F-432C-9412-6EC5D679CF85}" type="parTrans" cxnId="{2DCD31B5-467E-4763-A1B7-3C338A5D45F1}">
      <dgm:prSet/>
      <dgm:spPr/>
      <dgm:t>
        <a:bodyPr/>
        <a:lstStyle/>
        <a:p>
          <a:endParaRPr lang="en-GB" sz="2400"/>
        </a:p>
      </dgm:t>
    </dgm:pt>
    <dgm:pt modelId="{2D27598D-3BC3-4769-AF3C-B0D204856510}" type="sibTrans" cxnId="{2DCD31B5-467E-4763-A1B7-3C338A5D45F1}">
      <dgm:prSet/>
      <dgm:spPr/>
      <dgm:t>
        <a:bodyPr/>
        <a:lstStyle/>
        <a:p>
          <a:endParaRPr lang="en-GB" sz="2400"/>
        </a:p>
      </dgm:t>
    </dgm:pt>
    <dgm:pt modelId="{8A36A999-2055-4537-B276-E4C89FB6A4D1}">
      <dgm:prSet custT="1"/>
      <dgm:spPr/>
      <dgm:t>
        <a:bodyPr/>
        <a:lstStyle/>
        <a:p>
          <a:r>
            <a:rPr lang="en-GB" sz="2400" dirty="0"/>
            <a:t>developed by teachers.</a:t>
          </a:r>
        </a:p>
      </dgm:t>
    </dgm:pt>
    <dgm:pt modelId="{972DE360-720D-4BC4-9FFF-9A028F1B2596}" type="parTrans" cxnId="{584E0F05-0BD5-4716-88E3-DFC3088B17AD}">
      <dgm:prSet/>
      <dgm:spPr/>
      <dgm:t>
        <a:bodyPr/>
        <a:lstStyle/>
        <a:p>
          <a:endParaRPr lang="en-GB" sz="2400"/>
        </a:p>
      </dgm:t>
    </dgm:pt>
    <dgm:pt modelId="{4716BC06-34BE-4B0A-A82F-7E494C51E179}" type="sibTrans" cxnId="{584E0F05-0BD5-4716-88E3-DFC3088B17AD}">
      <dgm:prSet/>
      <dgm:spPr/>
      <dgm:t>
        <a:bodyPr/>
        <a:lstStyle/>
        <a:p>
          <a:endParaRPr lang="en-GB" sz="2400"/>
        </a:p>
      </dgm:t>
    </dgm:pt>
    <dgm:pt modelId="{D106C553-783E-4272-A195-0460923144E1}">
      <dgm:prSet custT="1"/>
      <dgm:spPr/>
      <dgm:t>
        <a:bodyPr/>
        <a:lstStyle/>
        <a:p>
          <a:r>
            <a:rPr lang="en-GB" sz="2400" dirty="0"/>
            <a:t>unified form for description;</a:t>
          </a:r>
        </a:p>
      </dgm:t>
    </dgm:pt>
    <dgm:pt modelId="{AA5176A1-FCB0-4B6D-B6E0-9E3D0373ECA4}" type="parTrans" cxnId="{D7DC2DB4-6E29-4BCA-9F9E-091EF8E25A02}">
      <dgm:prSet/>
      <dgm:spPr/>
      <dgm:t>
        <a:bodyPr/>
        <a:lstStyle/>
        <a:p>
          <a:endParaRPr lang="en-GB" sz="2400"/>
        </a:p>
      </dgm:t>
    </dgm:pt>
    <dgm:pt modelId="{139E0622-EFA6-459F-9801-ABD0156FD86B}" type="sibTrans" cxnId="{D7DC2DB4-6E29-4BCA-9F9E-091EF8E25A02}">
      <dgm:prSet/>
      <dgm:spPr/>
      <dgm:t>
        <a:bodyPr/>
        <a:lstStyle/>
        <a:p>
          <a:endParaRPr lang="en-GB" sz="2400"/>
        </a:p>
      </dgm:t>
    </dgm:pt>
    <dgm:pt modelId="{34834963-B670-4FF8-A4D4-86DB3C1A88B6}">
      <dgm:prSet custT="1"/>
      <dgm:spPr/>
      <dgm:t>
        <a:bodyPr/>
        <a:lstStyle/>
        <a:p>
          <a:r>
            <a:rPr lang="en-GB" sz="2400" dirty="0"/>
            <a:t>outlines the learning outcomes; </a:t>
          </a:r>
        </a:p>
      </dgm:t>
    </dgm:pt>
    <dgm:pt modelId="{04541819-EE37-4598-8F86-D5629A93A26B}" type="parTrans" cxnId="{3AD6B0DC-997A-47A3-A3DF-C6CE40F5E27A}">
      <dgm:prSet/>
      <dgm:spPr/>
      <dgm:t>
        <a:bodyPr/>
        <a:lstStyle/>
        <a:p>
          <a:endParaRPr lang="en-GB" sz="2400"/>
        </a:p>
      </dgm:t>
    </dgm:pt>
    <dgm:pt modelId="{DE02CDC4-5C9C-43CC-9764-82E8FC390ED6}" type="sibTrans" cxnId="{3AD6B0DC-997A-47A3-A3DF-C6CE40F5E27A}">
      <dgm:prSet/>
      <dgm:spPr/>
      <dgm:t>
        <a:bodyPr/>
        <a:lstStyle/>
        <a:p>
          <a:endParaRPr lang="en-GB" sz="2400"/>
        </a:p>
      </dgm:t>
    </dgm:pt>
    <dgm:pt modelId="{DBB8A588-4698-4657-B054-6BC69EFB787C}">
      <dgm:prSet custT="1"/>
      <dgm:spPr/>
      <dgm:t>
        <a:bodyPr/>
        <a:lstStyle/>
        <a:p>
          <a:r>
            <a:rPr lang="en-GB" sz="2400" dirty="0"/>
            <a:t>compulsory topics; </a:t>
          </a:r>
        </a:p>
      </dgm:t>
    </dgm:pt>
    <dgm:pt modelId="{1D847FA8-6271-46BC-BC53-86E856E64AF5}" type="parTrans" cxnId="{45B05353-212E-4A49-AD7B-1F42EDE4C23F}">
      <dgm:prSet/>
      <dgm:spPr/>
      <dgm:t>
        <a:bodyPr/>
        <a:lstStyle/>
        <a:p>
          <a:endParaRPr lang="en-GB" sz="2400"/>
        </a:p>
      </dgm:t>
    </dgm:pt>
    <dgm:pt modelId="{5524AB85-F367-4913-AB67-B09014A7DC48}" type="sibTrans" cxnId="{45B05353-212E-4A49-AD7B-1F42EDE4C23F}">
      <dgm:prSet/>
      <dgm:spPr/>
      <dgm:t>
        <a:bodyPr/>
        <a:lstStyle/>
        <a:p>
          <a:endParaRPr lang="en-GB" sz="2400"/>
        </a:p>
      </dgm:t>
    </dgm:pt>
    <dgm:pt modelId="{E71B9D76-6A15-431E-8237-75D65F2A3F0F}">
      <dgm:prSet custT="1"/>
      <dgm:spPr/>
      <dgm:t>
        <a:bodyPr/>
        <a:lstStyle/>
        <a:p>
          <a:r>
            <a:rPr lang="en-GB" sz="2400" dirty="0"/>
            <a:t>requirements for distribution of hours for different type of lessons and assessment; </a:t>
          </a:r>
        </a:p>
      </dgm:t>
    </dgm:pt>
    <dgm:pt modelId="{1D1222B3-0A27-40DE-892D-E0F850975F96}" type="parTrans" cxnId="{BAEB2A7A-1425-4883-A888-C90EEDEEE581}">
      <dgm:prSet/>
      <dgm:spPr/>
      <dgm:t>
        <a:bodyPr/>
        <a:lstStyle/>
        <a:p>
          <a:endParaRPr lang="en-GB" sz="2400"/>
        </a:p>
      </dgm:t>
    </dgm:pt>
    <dgm:pt modelId="{BE44C674-657B-48D5-9FC0-25ECCD88AA1D}" type="sibTrans" cxnId="{BAEB2A7A-1425-4883-A888-C90EEDEEE581}">
      <dgm:prSet/>
      <dgm:spPr/>
      <dgm:t>
        <a:bodyPr/>
        <a:lstStyle/>
        <a:p>
          <a:endParaRPr lang="en-GB" sz="2400"/>
        </a:p>
      </dgm:t>
    </dgm:pt>
    <dgm:pt modelId="{F370722B-C0DF-4A95-8590-C3853DD57200}">
      <dgm:prSet custT="1"/>
      <dgm:spPr/>
      <dgm:t>
        <a:bodyPr/>
        <a:lstStyle/>
        <a:p>
          <a:r>
            <a:rPr lang="en-GB" sz="2400" dirty="0"/>
            <a:t>suggestions for activities that help to achieve LO and development of 9 competences;</a:t>
          </a:r>
        </a:p>
      </dgm:t>
    </dgm:pt>
    <dgm:pt modelId="{BB792ACE-4B5C-4565-BC28-005DDD8057FE}" type="parTrans" cxnId="{2B0F5933-3AC4-4D22-B295-FC335D35C52D}">
      <dgm:prSet/>
      <dgm:spPr/>
      <dgm:t>
        <a:bodyPr/>
        <a:lstStyle/>
        <a:p>
          <a:endParaRPr lang="en-GB" sz="2400"/>
        </a:p>
      </dgm:t>
    </dgm:pt>
    <dgm:pt modelId="{67BA9D31-4638-4D87-A91C-2866BD0C7F15}" type="sibTrans" cxnId="{2B0F5933-3AC4-4D22-B295-FC335D35C52D}">
      <dgm:prSet/>
      <dgm:spPr/>
      <dgm:t>
        <a:bodyPr/>
        <a:lstStyle/>
        <a:p>
          <a:endParaRPr lang="en-GB" sz="2400"/>
        </a:p>
      </dgm:t>
    </dgm:pt>
    <dgm:pt modelId="{2DC09610-E7CA-40B8-947F-CD69A2547032}" type="pres">
      <dgm:prSet presAssocID="{6887560C-A7FA-4F80-8807-F38B6BB21961}" presName="linear" presStyleCnt="0">
        <dgm:presLayoutVars>
          <dgm:dir/>
          <dgm:animLvl val="lvl"/>
          <dgm:resizeHandles val="exact"/>
        </dgm:presLayoutVars>
      </dgm:prSet>
      <dgm:spPr/>
    </dgm:pt>
    <dgm:pt modelId="{51841516-6819-4EF4-A8CC-ACA5F65FB6CC}" type="pres">
      <dgm:prSet presAssocID="{71BD5086-B925-4EB5-BA1E-FE589C48B282}" presName="parentLin" presStyleCnt="0"/>
      <dgm:spPr/>
    </dgm:pt>
    <dgm:pt modelId="{D5B1C93F-2EEF-4059-9F35-244987646035}" type="pres">
      <dgm:prSet presAssocID="{71BD5086-B925-4EB5-BA1E-FE589C48B282}" presName="parentLeftMargin" presStyleLbl="node1" presStyleIdx="0" presStyleCnt="3"/>
      <dgm:spPr/>
    </dgm:pt>
    <dgm:pt modelId="{CCB13B45-8DD6-4607-8305-83B95E31AA72}" type="pres">
      <dgm:prSet presAssocID="{71BD5086-B925-4EB5-BA1E-FE589C48B2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6E8242-71DD-493A-9FD1-81C8E6660E40}" type="pres">
      <dgm:prSet presAssocID="{71BD5086-B925-4EB5-BA1E-FE589C48B282}" presName="negativeSpace" presStyleCnt="0"/>
      <dgm:spPr/>
    </dgm:pt>
    <dgm:pt modelId="{E0F13553-FF23-422A-BF6B-EEFC8308AA5E}" type="pres">
      <dgm:prSet presAssocID="{71BD5086-B925-4EB5-BA1E-FE589C48B282}" presName="childText" presStyleLbl="conFgAcc1" presStyleIdx="0" presStyleCnt="3" custScaleY="91061">
        <dgm:presLayoutVars>
          <dgm:bulletEnabled val="1"/>
        </dgm:presLayoutVars>
      </dgm:prSet>
      <dgm:spPr/>
    </dgm:pt>
    <dgm:pt modelId="{F68835C1-09CA-487E-9CFE-24E8332184BD}" type="pres">
      <dgm:prSet presAssocID="{5EDCDF62-4481-40F9-974D-3860B8FB3F27}" presName="spaceBetweenRectangles" presStyleCnt="0"/>
      <dgm:spPr/>
    </dgm:pt>
    <dgm:pt modelId="{D18D0EFA-F90E-4332-9B15-8CA122207132}" type="pres">
      <dgm:prSet presAssocID="{5CEC3E5D-8121-4529-9B1E-A474B7D83DE2}" presName="parentLin" presStyleCnt="0"/>
      <dgm:spPr/>
    </dgm:pt>
    <dgm:pt modelId="{5DDCF5D6-2FFD-4EAA-971C-045E4A2D788E}" type="pres">
      <dgm:prSet presAssocID="{5CEC3E5D-8121-4529-9B1E-A474B7D83DE2}" presName="parentLeftMargin" presStyleLbl="node1" presStyleIdx="0" presStyleCnt="3"/>
      <dgm:spPr/>
    </dgm:pt>
    <dgm:pt modelId="{85FDC691-3575-4B48-8585-D16FBD8C991F}" type="pres">
      <dgm:prSet presAssocID="{5CEC3E5D-8121-4529-9B1E-A474B7D83D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C6F9B8-0F45-449C-9A61-AEB2A4618301}" type="pres">
      <dgm:prSet presAssocID="{5CEC3E5D-8121-4529-9B1E-A474B7D83DE2}" presName="negativeSpace" presStyleCnt="0"/>
      <dgm:spPr/>
    </dgm:pt>
    <dgm:pt modelId="{DF769704-9B90-4F56-B25E-89816127B5F8}" type="pres">
      <dgm:prSet presAssocID="{5CEC3E5D-8121-4529-9B1E-A474B7D83DE2}" presName="childText" presStyleLbl="conFgAcc1" presStyleIdx="1" presStyleCnt="3" custScaleY="92997">
        <dgm:presLayoutVars>
          <dgm:bulletEnabled val="1"/>
        </dgm:presLayoutVars>
      </dgm:prSet>
      <dgm:spPr/>
    </dgm:pt>
    <dgm:pt modelId="{733BF26A-41FC-4498-A9C1-355D0860C02E}" type="pres">
      <dgm:prSet presAssocID="{49C89EAE-82A4-4C1A-92FA-16E63931AD08}" presName="spaceBetweenRectangles" presStyleCnt="0"/>
      <dgm:spPr/>
    </dgm:pt>
    <dgm:pt modelId="{70B6BC64-6794-43A1-B9C2-A7C66811A2E3}" type="pres">
      <dgm:prSet presAssocID="{68D6A95A-5C4C-4E7A-907E-34572AB5EA37}" presName="parentLin" presStyleCnt="0"/>
      <dgm:spPr/>
    </dgm:pt>
    <dgm:pt modelId="{551C4CC4-3CEB-47AD-B4DC-7D448E03D98B}" type="pres">
      <dgm:prSet presAssocID="{68D6A95A-5C4C-4E7A-907E-34572AB5EA37}" presName="parentLeftMargin" presStyleLbl="node1" presStyleIdx="1" presStyleCnt="3"/>
      <dgm:spPr/>
    </dgm:pt>
    <dgm:pt modelId="{EA22ABCF-0592-4150-B41D-D003AECD6AC1}" type="pres">
      <dgm:prSet presAssocID="{68D6A95A-5C4C-4E7A-907E-34572AB5EA3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64926C3-D553-4E99-A2AE-F2DF1ABD7D3F}" type="pres">
      <dgm:prSet presAssocID="{68D6A95A-5C4C-4E7A-907E-34572AB5EA37}" presName="negativeSpace" presStyleCnt="0"/>
      <dgm:spPr/>
    </dgm:pt>
    <dgm:pt modelId="{1DE6D813-BCAE-4EF4-92D0-CC18E6AE86CF}" type="pres">
      <dgm:prSet presAssocID="{68D6A95A-5C4C-4E7A-907E-34572AB5EA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890E00-1197-44ED-A1EC-C80E16A55EDC}" srcId="{71BD5086-B925-4EB5-BA1E-FE589C48B282}" destId="{26F5F66D-826B-4D09-9970-5BB83236350A}" srcOrd="0" destOrd="0" parTransId="{1CC0F304-0EF1-4A38-9998-9C56203BA6BB}" sibTransId="{F18A2F5B-601F-4CB7-8E51-C26BB528962D}"/>
    <dgm:cxn modelId="{277AD903-FDEE-47B5-B9D0-9896424ABC0A}" type="presOf" srcId="{6887560C-A7FA-4F80-8807-F38B6BB21961}" destId="{2DC09610-E7CA-40B8-947F-CD69A2547032}" srcOrd="0" destOrd="0" presId="urn:microsoft.com/office/officeart/2005/8/layout/list1"/>
    <dgm:cxn modelId="{584E0F05-0BD5-4716-88E3-DFC3088B17AD}" srcId="{68D6A95A-5C4C-4E7A-907E-34572AB5EA37}" destId="{8A36A999-2055-4537-B276-E4C89FB6A4D1}" srcOrd="0" destOrd="0" parTransId="{972DE360-720D-4BC4-9FFF-9A028F1B2596}" sibTransId="{4716BC06-34BE-4B0A-A82F-7E494C51E179}"/>
    <dgm:cxn modelId="{6E92ED27-E948-4CED-99EC-62ECC7AC74E5}" type="presOf" srcId="{5CEC3E5D-8121-4529-9B1E-A474B7D83DE2}" destId="{5DDCF5D6-2FFD-4EAA-971C-045E4A2D788E}" srcOrd="0" destOrd="0" presId="urn:microsoft.com/office/officeart/2005/8/layout/list1"/>
    <dgm:cxn modelId="{2B0F5933-3AC4-4D22-B295-FC335D35C52D}" srcId="{5CEC3E5D-8121-4529-9B1E-A474B7D83DE2}" destId="{F370722B-C0DF-4A95-8590-C3853DD57200}" srcOrd="5" destOrd="0" parTransId="{BB792ACE-4B5C-4565-BC28-005DDD8057FE}" sibTransId="{67BA9D31-4638-4D87-A91C-2866BD0C7F15}"/>
    <dgm:cxn modelId="{FC1FCB36-98D1-4F52-965C-D69F8D0F5D27}" type="presOf" srcId="{8A36A999-2055-4537-B276-E4C89FB6A4D1}" destId="{1DE6D813-BCAE-4EF4-92D0-CC18E6AE86CF}" srcOrd="0" destOrd="0" presId="urn:microsoft.com/office/officeart/2005/8/layout/list1"/>
    <dgm:cxn modelId="{8BB9873D-B97F-43FD-BB02-03F67371AA0E}" type="presOf" srcId="{E71B9D76-6A15-431E-8237-75D65F2A3F0F}" destId="{DF769704-9B90-4F56-B25E-89816127B5F8}" srcOrd="0" destOrd="4" presId="urn:microsoft.com/office/officeart/2005/8/layout/list1"/>
    <dgm:cxn modelId="{7F5DB55B-67CA-45B5-A1E5-AC4668F5A95F}" type="presOf" srcId="{34834963-B670-4FF8-A4D4-86DB3C1A88B6}" destId="{DF769704-9B90-4F56-B25E-89816127B5F8}" srcOrd="0" destOrd="2" presId="urn:microsoft.com/office/officeart/2005/8/layout/list1"/>
    <dgm:cxn modelId="{478C9968-6BBA-4805-9913-9255EE605D14}" type="presOf" srcId="{68D6A95A-5C4C-4E7A-907E-34572AB5EA37}" destId="{551C4CC4-3CEB-47AD-B4DC-7D448E03D98B}" srcOrd="0" destOrd="0" presId="urn:microsoft.com/office/officeart/2005/8/layout/list1"/>
    <dgm:cxn modelId="{13673749-4CC6-4242-BFA5-763ACE2BF9C8}" type="presOf" srcId="{26F5F66D-826B-4D09-9970-5BB83236350A}" destId="{E0F13553-FF23-422A-BF6B-EEFC8308AA5E}" srcOrd="0" destOrd="0" presId="urn:microsoft.com/office/officeart/2005/8/layout/list1"/>
    <dgm:cxn modelId="{7E78D44D-E384-49B0-8687-5D594D456655}" srcId="{6887560C-A7FA-4F80-8807-F38B6BB21961}" destId="{71BD5086-B925-4EB5-BA1E-FE589C48B282}" srcOrd="0" destOrd="0" parTransId="{EC3A161C-86CA-45E6-8D22-81BC73F1DACC}" sibTransId="{5EDCDF62-4481-40F9-974D-3860B8FB3F27}"/>
    <dgm:cxn modelId="{1DE53872-F6B2-4458-90AA-279E951DC0CB}" type="presOf" srcId="{DBB8A588-4698-4657-B054-6BC69EFB787C}" destId="{DF769704-9B90-4F56-B25E-89816127B5F8}" srcOrd="0" destOrd="3" presId="urn:microsoft.com/office/officeart/2005/8/layout/list1"/>
    <dgm:cxn modelId="{45B05353-212E-4A49-AD7B-1F42EDE4C23F}" srcId="{5CEC3E5D-8121-4529-9B1E-A474B7D83DE2}" destId="{DBB8A588-4698-4657-B054-6BC69EFB787C}" srcOrd="3" destOrd="0" parTransId="{1D847FA8-6271-46BC-BC53-86E856E64AF5}" sibTransId="{5524AB85-F367-4913-AB67-B09014A7DC48}"/>
    <dgm:cxn modelId="{BAEB2A7A-1425-4883-A888-C90EEDEEE581}" srcId="{5CEC3E5D-8121-4529-9B1E-A474B7D83DE2}" destId="{E71B9D76-6A15-431E-8237-75D65F2A3F0F}" srcOrd="4" destOrd="0" parTransId="{1D1222B3-0A27-40DE-892D-E0F850975F96}" sibTransId="{BE44C674-657B-48D5-9FC0-25ECCD88AA1D}"/>
    <dgm:cxn modelId="{67658D89-9788-47B9-9F59-71287BCC933C}" type="presOf" srcId="{71BD5086-B925-4EB5-BA1E-FE589C48B282}" destId="{D5B1C93F-2EEF-4059-9F35-244987646035}" srcOrd="0" destOrd="0" presId="urn:microsoft.com/office/officeart/2005/8/layout/list1"/>
    <dgm:cxn modelId="{875C728B-365A-4549-A3C4-4A2FC5D0328C}" srcId="{6887560C-A7FA-4F80-8807-F38B6BB21961}" destId="{5CEC3E5D-8121-4529-9B1E-A474B7D83DE2}" srcOrd="1" destOrd="0" parTransId="{B24A393D-8DEE-4E58-B7B1-ED1E2BDDC54E}" sibTransId="{49C89EAE-82A4-4C1A-92FA-16E63931AD08}"/>
    <dgm:cxn modelId="{8A84F09F-F733-4203-9BB8-714E8846553D}" type="presOf" srcId="{D0CB765F-220C-48B1-AC15-A4E422F9C7A0}" destId="{DF769704-9B90-4F56-B25E-89816127B5F8}" srcOrd="0" destOrd="0" presId="urn:microsoft.com/office/officeart/2005/8/layout/list1"/>
    <dgm:cxn modelId="{A3C97AAF-4E8A-4735-8886-CD38B3000B09}" type="presOf" srcId="{D106C553-783E-4272-A195-0460923144E1}" destId="{DF769704-9B90-4F56-B25E-89816127B5F8}" srcOrd="0" destOrd="1" presId="urn:microsoft.com/office/officeart/2005/8/layout/list1"/>
    <dgm:cxn modelId="{D7DC2DB4-6E29-4BCA-9F9E-091EF8E25A02}" srcId="{5CEC3E5D-8121-4529-9B1E-A474B7D83DE2}" destId="{D106C553-783E-4272-A195-0460923144E1}" srcOrd="1" destOrd="0" parTransId="{AA5176A1-FCB0-4B6D-B6E0-9E3D0373ECA4}" sibTransId="{139E0622-EFA6-459F-9801-ABD0156FD86B}"/>
    <dgm:cxn modelId="{2DCD31B5-467E-4763-A1B7-3C338A5D45F1}" srcId="{5CEC3E5D-8121-4529-9B1E-A474B7D83DE2}" destId="{D0CB765F-220C-48B1-AC15-A4E422F9C7A0}" srcOrd="0" destOrd="0" parTransId="{0A5BBB95-4E7F-432C-9412-6EC5D679CF85}" sibTransId="{2D27598D-3BC3-4769-AF3C-B0D204856510}"/>
    <dgm:cxn modelId="{DFFFEAC2-8525-4C5E-A1BA-2CDD70C733CC}" type="presOf" srcId="{5CEC3E5D-8121-4529-9B1E-A474B7D83DE2}" destId="{85FDC691-3575-4B48-8585-D16FBD8C991F}" srcOrd="1" destOrd="0" presId="urn:microsoft.com/office/officeart/2005/8/layout/list1"/>
    <dgm:cxn modelId="{68D28CCF-9F91-455E-8E06-DC8FED841FD4}" srcId="{6887560C-A7FA-4F80-8807-F38B6BB21961}" destId="{68D6A95A-5C4C-4E7A-907E-34572AB5EA37}" srcOrd="2" destOrd="0" parTransId="{EC025706-B629-4F84-8DFB-B5633765EC81}" sibTransId="{C3CFCE24-DE85-460F-872E-3BDD65D9E24A}"/>
    <dgm:cxn modelId="{3AD6B0DC-997A-47A3-A3DF-C6CE40F5E27A}" srcId="{5CEC3E5D-8121-4529-9B1E-A474B7D83DE2}" destId="{34834963-B670-4FF8-A4D4-86DB3C1A88B6}" srcOrd="2" destOrd="0" parTransId="{04541819-EE37-4598-8F86-D5629A93A26B}" sibTransId="{DE02CDC4-5C9C-43CC-9764-82E8FC390ED6}"/>
    <dgm:cxn modelId="{6B21E3DD-E80F-4B32-8556-7B31356DB25A}" type="presOf" srcId="{68D6A95A-5C4C-4E7A-907E-34572AB5EA37}" destId="{EA22ABCF-0592-4150-B41D-D003AECD6AC1}" srcOrd="1" destOrd="0" presId="urn:microsoft.com/office/officeart/2005/8/layout/list1"/>
    <dgm:cxn modelId="{625291E0-74A5-4FCE-9C7E-9A0673CDB715}" type="presOf" srcId="{F370722B-C0DF-4A95-8590-C3853DD57200}" destId="{DF769704-9B90-4F56-B25E-89816127B5F8}" srcOrd="0" destOrd="5" presId="urn:microsoft.com/office/officeart/2005/8/layout/list1"/>
    <dgm:cxn modelId="{356089EE-85D1-4BED-BA27-3F50C7566A75}" type="presOf" srcId="{71BD5086-B925-4EB5-BA1E-FE589C48B282}" destId="{CCB13B45-8DD6-4607-8305-83B95E31AA72}" srcOrd="1" destOrd="0" presId="urn:microsoft.com/office/officeart/2005/8/layout/list1"/>
    <dgm:cxn modelId="{52DE15B6-57A8-44A3-9411-A3104A4B2C96}" type="presParOf" srcId="{2DC09610-E7CA-40B8-947F-CD69A2547032}" destId="{51841516-6819-4EF4-A8CC-ACA5F65FB6CC}" srcOrd="0" destOrd="0" presId="urn:microsoft.com/office/officeart/2005/8/layout/list1"/>
    <dgm:cxn modelId="{81CEFC5F-6DAB-467E-BD0F-C3825E7D7B61}" type="presParOf" srcId="{51841516-6819-4EF4-A8CC-ACA5F65FB6CC}" destId="{D5B1C93F-2EEF-4059-9F35-244987646035}" srcOrd="0" destOrd="0" presId="urn:microsoft.com/office/officeart/2005/8/layout/list1"/>
    <dgm:cxn modelId="{3CF3A7E4-455E-44F9-8BF1-437A7BA7A167}" type="presParOf" srcId="{51841516-6819-4EF4-A8CC-ACA5F65FB6CC}" destId="{CCB13B45-8DD6-4607-8305-83B95E31AA72}" srcOrd="1" destOrd="0" presId="urn:microsoft.com/office/officeart/2005/8/layout/list1"/>
    <dgm:cxn modelId="{E7546DB2-28B6-4044-A3E4-8C7A79D5A86E}" type="presParOf" srcId="{2DC09610-E7CA-40B8-947F-CD69A2547032}" destId="{886E8242-71DD-493A-9FD1-81C8E6660E40}" srcOrd="1" destOrd="0" presId="urn:microsoft.com/office/officeart/2005/8/layout/list1"/>
    <dgm:cxn modelId="{3E553F0D-5459-448D-BBB4-238EFB9DC1EF}" type="presParOf" srcId="{2DC09610-E7CA-40B8-947F-CD69A2547032}" destId="{E0F13553-FF23-422A-BF6B-EEFC8308AA5E}" srcOrd="2" destOrd="0" presId="urn:microsoft.com/office/officeart/2005/8/layout/list1"/>
    <dgm:cxn modelId="{2DFD3A59-C289-44CA-AED2-1C79490BF989}" type="presParOf" srcId="{2DC09610-E7CA-40B8-947F-CD69A2547032}" destId="{F68835C1-09CA-487E-9CFE-24E8332184BD}" srcOrd="3" destOrd="0" presId="urn:microsoft.com/office/officeart/2005/8/layout/list1"/>
    <dgm:cxn modelId="{DE60DB2B-E922-4F60-AD52-B89DE1B0905A}" type="presParOf" srcId="{2DC09610-E7CA-40B8-947F-CD69A2547032}" destId="{D18D0EFA-F90E-4332-9B15-8CA122207132}" srcOrd="4" destOrd="0" presId="urn:microsoft.com/office/officeart/2005/8/layout/list1"/>
    <dgm:cxn modelId="{759A8CF3-9523-4635-A715-056CFA97A57E}" type="presParOf" srcId="{D18D0EFA-F90E-4332-9B15-8CA122207132}" destId="{5DDCF5D6-2FFD-4EAA-971C-045E4A2D788E}" srcOrd="0" destOrd="0" presId="urn:microsoft.com/office/officeart/2005/8/layout/list1"/>
    <dgm:cxn modelId="{328C8055-77BB-4827-A6CA-A7468FF2FD7F}" type="presParOf" srcId="{D18D0EFA-F90E-4332-9B15-8CA122207132}" destId="{85FDC691-3575-4B48-8585-D16FBD8C991F}" srcOrd="1" destOrd="0" presId="urn:microsoft.com/office/officeart/2005/8/layout/list1"/>
    <dgm:cxn modelId="{0E6BF3E4-EB95-4207-85B1-FF3563450E2E}" type="presParOf" srcId="{2DC09610-E7CA-40B8-947F-CD69A2547032}" destId="{50C6F9B8-0F45-449C-9A61-AEB2A4618301}" srcOrd="5" destOrd="0" presId="urn:microsoft.com/office/officeart/2005/8/layout/list1"/>
    <dgm:cxn modelId="{3CC1E0BA-0EE1-47C6-92A4-A40F7787961D}" type="presParOf" srcId="{2DC09610-E7CA-40B8-947F-CD69A2547032}" destId="{DF769704-9B90-4F56-B25E-89816127B5F8}" srcOrd="6" destOrd="0" presId="urn:microsoft.com/office/officeart/2005/8/layout/list1"/>
    <dgm:cxn modelId="{7ED4EEF6-F55C-4CA4-A3F9-9DDFC5E5B7EC}" type="presParOf" srcId="{2DC09610-E7CA-40B8-947F-CD69A2547032}" destId="{733BF26A-41FC-4498-A9C1-355D0860C02E}" srcOrd="7" destOrd="0" presId="urn:microsoft.com/office/officeart/2005/8/layout/list1"/>
    <dgm:cxn modelId="{56EDFA7A-9E63-4F04-9DD4-5629FF85466E}" type="presParOf" srcId="{2DC09610-E7CA-40B8-947F-CD69A2547032}" destId="{70B6BC64-6794-43A1-B9C2-A7C66811A2E3}" srcOrd="8" destOrd="0" presId="urn:microsoft.com/office/officeart/2005/8/layout/list1"/>
    <dgm:cxn modelId="{258155BD-9B1C-4FA7-B338-644825D8C21B}" type="presParOf" srcId="{70B6BC64-6794-43A1-B9C2-A7C66811A2E3}" destId="{551C4CC4-3CEB-47AD-B4DC-7D448E03D98B}" srcOrd="0" destOrd="0" presId="urn:microsoft.com/office/officeart/2005/8/layout/list1"/>
    <dgm:cxn modelId="{4C24178F-6BCE-41D5-A53D-15E0B46E2BCF}" type="presParOf" srcId="{70B6BC64-6794-43A1-B9C2-A7C66811A2E3}" destId="{EA22ABCF-0592-4150-B41D-D003AECD6AC1}" srcOrd="1" destOrd="0" presId="urn:microsoft.com/office/officeart/2005/8/layout/list1"/>
    <dgm:cxn modelId="{64469CB4-63A2-4431-80AD-CD6DD3D9683A}" type="presParOf" srcId="{2DC09610-E7CA-40B8-947F-CD69A2547032}" destId="{464926C3-D553-4E99-A2AE-F2DF1ABD7D3F}" srcOrd="9" destOrd="0" presId="urn:microsoft.com/office/officeart/2005/8/layout/list1"/>
    <dgm:cxn modelId="{24A29627-B839-44EA-BB2A-F7C6C307995D}" type="presParOf" srcId="{2DC09610-E7CA-40B8-947F-CD69A2547032}" destId="{1DE6D813-BCAE-4EF4-92D0-CC18E6AE86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87560C-A7FA-4F80-8807-F38B6BB2196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1BD5086-B925-4EB5-BA1E-FE589C48B282}">
      <dgm:prSet phldrT="[Text]" custT="1"/>
      <dgm:spPr/>
      <dgm:t>
        <a:bodyPr/>
        <a:lstStyle/>
        <a:p>
          <a:r>
            <a:rPr lang="en-GB" sz="2400" dirty="0"/>
            <a:t>Elective or optional courses</a:t>
          </a:r>
          <a:r>
            <a:rPr lang="en-US" sz="2400" dirty="0"/>
            <a:t> </a:t>
          </a:r>
          <a:endParaRPr lang="en-GB" sz="2400" dirty="0"/>
        </a:p>
      </dgm:t>
    </dgm:pt>
    <dgm:pt modelId="{EC3A161C-86CA-45E6-8D22-81BC73F1DACC}" type="parTrans" cxnId="{7E78D44D-E384-49B0-8687-5D594D456655}">
      <dgm:prSet/>
      <dgm:spPr/>
      <dgm:t>
        <a:bodyPr/>
        <a:lstStyle/>
        <a:p>
          <a:endParaRPr lang="en-GB" sz="2400"/>
        </a:p>
      </dgm:t>
    </dgm:pt>
    <dgm:pt modelId="{5EDCDF62-4481-40F9-974D-3860B8FB3F27}" type="sibTrans" cxnId="{7E78D44D-E384-49B0-8687-5D594D456655}">
      <dgm:prSet/>
      <dgm:spPr/>
      <dgm:t>
        <a:bodyPr/>
        <a:lstStyle/>
        <a:p>
          <a:endParaRPr lang="en-GB" sz="2400"/>
        </a:p>
      </dgm:t>
    </dgm:pt>
    <dgm:pt modelId="{5CEC3E5D-8121-4529-9B1E-A474B7D83DE2}">
      <dgm:prSet phldrT="[Text]" custT="1"/>
      <dgm:spPr/>
      <dgm:t>
        <a:bodyPr/>
        <a:lstStyle/>
        <a:p>
          <a:r>
            <a:rPr lang="en-US" sz="2400" dirty="0"/>
            <a:t>Textbooks </a:t>
          </a:r>
          <a:endParaRPr lang="en-GB" sz="2400" dirty="0"/>
        </a:p>
      </dgm:t>
    </dgm:pt>
    <dgm:pt modelId="{B24A393D-8DEE-4E58-B7B1-ED1E2BDDC54E}" type="parTrans" cxnId="{875C728B-365A-4549-A3C4-4A2FC5D0328C}">
      <dgm:prSet/>
      <dgm:spPr/>
      <dgm:t>
        <a:bodyPr/>
        <a:lstStyle/>
        <a:p>
          <a:endParaRPr lang="en-GB" sz="2400"/>
        </a:p>
      </dgm:t>
    </dgm:pt>
    <dgm:pt modelId="{49C89EAE-82A4-4C1A-92FA-16E63931AD08}" type="sibTrans" cxnId="{875C728B-365A-4549-A3C4-4A2FC5D0328C}">
      <dgm:prSet/>
      <dgm:spPr/>
      <dgm:t>
        <a:bodyPr/>
        <a:lstStyle/>
        <a:p>
          <a:endParaRPr lang="en-GB" sz="2400"/>
        </a:p>
      </dgm:t>
    </dgm:pt>
    <dgm:pt modelId="{68D6A95A-5C4C-4E7A-907E-34572AB5EA37}">
      <dgm:prSet phldrT="[Text]" custT="1"/>
      <dgm:spPr/>
      <dgm:t>
        <a:bodyPr/>
        <a:lstStyle/>
        <a:p>
          <a:r>
            <a:rPr lang="en-GB" sz="2400" dirty="0"/>
            <a:t>Requirements for teachers</a:t>
          </a:r>
        </a:p>
      </dgm:t>
    </dgm:pt>
    <dgm:pt modelId="{EC025706-B629-4F84-8DFB-B5633765EC81}" type="parTrans" cxnId="{68D28CCF-9F91-455E-8E06-DC8FED841FD4}">
      <dgm:prSet/>
      <dgm:spPr/>
      <dgm:t>
        <a:bodyPr/>
        <a:lstStyle/>
        <a:p>
          <a:endParaRPr lang="en-GB" sz="2400"/>
        </a:p>
      </dgm:t>
    </dgm:pt>
    <dgm:pt modelId="{C3CFCE24-DE85-460F-872E-3BDD65D9E24A}" type="sibTrans" cxnId="{68D28CCF-9F91-455E-8E06-DC8FED841FD4}">
      <dgm:prSet/>
      <dgm:spPr/>
      <dgm:t>
        <a:bodyPr/>
        <a:lstStyle/>
        <a:p>
          <a:endParaRPr lang="en-GB" sz="2400"/>
        </a:p>
      </dgm:t>
    </dgm:pt>
    <dgm:pt modelId="{26F5F66D-826B-4D09-9970-5BB83236350A}">
      <dgm:prSet custT="1"/>
      <dgm:spPr/>
      <dgm:t>
        <a:bodyPr/>
        <a:lstStyle/>
        <a:p>
          <a:r>
            <a:rPr lang="en-GB" sz="2400" dirty="0"/>
            <a:t>teachers develop own syllabus, that have to be approved by regional educational inspectorate.</a:t>
          </a:r>
        </a:p>
      </dgm:t>
    </dgm:pt>
    <dgm:pt modelId="{1CC0F304-0EF1-4A38-9998-9C56203BA6BB}" type="parTrans" cxnId="{2B890E00-1197-44ED-A1EC-C80E16A55EDC}">
      <dgm:prSet/>
      <dgm:spPr/>
      <dgm:t>
        <a:bodyPr/>
        <a:lstStyle/>
        <a:p>
          <a:endParaRPr lang="en-GB" sz="2400"/>
        </a:p>
      </dgm:t>
    </dgm:pt>
    <dgm:pt modelId="{F18A2F5B-601F-4CB7-8E51-C26BB528962D}" type="sibTrans" cxnId="{2B890E00-1197-44ED-A1EC-C80E16A55EDC}">
      <dgm:prSet/>
      <dgm:spPr/>
      <dgm:t>
        <a:bodyPr/>
        <a:lstStyle/>
        <a:p>
          <a:endParaRPr lang="en-GB" sz="2400"/>
        </a:p>
      </dgm:t>
    </dgm:pt>
    <dgm:pt modelId="{D0CB765F-220C-48B1-AC15-A4E422F9C7A0}">
      <dgm:prSet custT="1"/>
      <dgm:spPr/>
      <dgm:t>
        <a:bodyPr/>
        <a:lstStyle/>
        <a:p>
          <a:r>
            <a:rPr lang="en-GB" sz="2400" dirty="0"/>
            <a:t>approved by Ministry of education; </a:t>
          </a:r>
        </a:p>
      </dgm:t>
    </dgm:pt>
    <dgm:pt modelId="{0A5BBB95-4E7F-432C-9412-6EC5D679CF85}" type="parTrans" cxnId="{2DCD31B5-467E-4763-A1B7-3C338A5D45F1}">
      <dgm:prSet/>
      <dgm:spPr/>
      <dgm:t>
        <a:bodyPr/>
        <a:lstStyle/>
        <a:p>
          <a:endParaRPr lang="en-GB" sz="2400"/>
        </a:p>
      </dgm:t>
    </dgm:pt>
    <dgm:pt modelId="{2D27598D-3BC3-4769-AF3C-B0D204856510}" type="sibTrans" cxnId="{2DCD31B5-467E-4763-A1B7-3C338A5D45F1}">
      <dgm:prSet/>
      <dgm:spPr/>
      <dgm:t>
        <a:bodyPr/>
        <a:lstStyle/>
        <a:p>
          <a:endParaRPr lang="en-GB" sz="2400"/>
        </a:p>
      </dgm:t>
    </dgm:pt>
    <dgm:pt modelId="{8A36A999-2055-4537-B276-E4C89FB6A4D1}">
      <dgm:prSet custT="1"/>
      <dgm:spPr/>
      <dgm:t>
        <a:bodyPr/>
        <a:lstStyle/>
        <a:p>
          <a:r>
            <a:rPr lang="en-GB" sz="2400" dirty="0"/>
            <a:t>State requirements for obtaining teacher qualification</a:t>
          </a:r>
        </a:p>
      </dgm:t>
    </dgm:pt>
    <dgm:pt modelId="{972DE360-720D-4BC4-9FFF-9A028F1B2596}" type="parTrans" cxnId="{584E0F05-0BD5-4716-88E3-DFC3088B17AD}">
      <dgm:prSet/>
      <dgm:spPr/>
      <dgm:t>
        <a:bodyPr/>
        <a:lstStyle/>
        <a:p>
          <a:endParaRPr lang="en-GB" sz="2400"/>
        </a:p>
      </dgm:t>
    </dgm:pt>
    <dgm:pt modelId="{4716BC06-34BE-4B0A-A82F-7E494C51E179}" type="sibTrans" cxnId="{584E0F05-0BD5-4716-88E3-DFC3088B17AD}">
      <dgm:prSet/>
      <dgm:spPr/>
      <dgm:t>
        <a:bodyPr/>
        <a:lstStyle/>
        <a:p>
          <a:endParaRPr lang="en-GB" sz="2400"/>
        </a:p>
      </dgm:t>
    </dgm:pt>
    <dgm:pt modelId="{8ADF2EEC-17C4-46D4-8D2B-5BDB8689AC7C}">
      <dgm:prSet custT="1"/>
      <dgm:spPr/>
      <dgm:t>
        <a:bodyPr/>
        <a:lstStyle/>
        <a:p>
          <a:r>
            <a:rPr lang="en-GB" sz="2400" dirty="0"/>
            <a:t>free of charge for students from 1</a:t>
          </a:r>
          <a:r>
            <a:rPr lang="en-GB" sz="2400" baseline="30000" dirty="0"/>
            <a:t>st</a:t>
          </a:r>
          <a:r>
            <a:rPr lang="en-GB" sz="2400" dirty="0"/>
            <a:t> till 7</a:t>
          </a:r>
          <a:r>
            <a:rPr lang="en-GB" sz="2400" baseline="30000" dirty="0"/>
            <a:t>th</a:t>
          </a:r>
          <a:r>
            <a:rPr lang="en-GB" sz="2400" dirty="0"/>
            <a:t> grade, electronic versions available for all; </a:t>
          </a:r>
        </a:p>
      </dgm:t>
    </dgm:pt>
    <dgm:pt modelId="{95FB0CEC-B1FD-4690-B982-7349BCDFC64B}" type="parTrans" cxnId="{ABE851C1-C7F8-425A-BA22-CE3C425D6492}">
      <dgm:prSet/>
      <dgm:spPr/>
      <dgm:t>
        <a:bodyPr/>
        <a:lstStyle/>
        <a:p>
          <a:endParaRPr lang="en-GB" sz="2400"/>
        </a:p>
      </dgm:t>
    </dgm:pt>
    <dgm:pt modelId="{C7671618-56D5-44F7-A837-329ADD20470C}" type="sibTrans" cxnId="{ABE851C1-C7F8-425A-BA22-CE3C425D6492}">
      <dgm:prSet/>
      <dgm:spPr/>
      <dgm:t>
        <a:bodyPr/>
        <a:lstStyle/>
        <a:p>
          <a:endParaRPr lang="en-GB" sz="2400"/>
        </a:p>
      </dgm:t>
    </dgm:pt>
    <dgm:pt modelId="{1F2167AD-692F-44C4-8148-30E8850839EE}">
      <dgm:prSet custT="1"/>
      <dgm:spPr/>
      <dgm:t>
        <a:bodyPr/>
        <a:lstStyle/>
        <a:p>
          <a:r>
            <a:rPr lang="en-GB" sz="2400" dirty="0"/>
            <a:t>e-textbooks with extended interactive exercises are provided by the publishers of printed textbooks.</a:t>
          </a:r>
        </a:p>
      </dgm:t>
    </dgm:pt>
    <dgm:pt modelId="{10B52257-1BE3-47F6-90C7-C752F5035117}" type="parTrans" cxnId="{021B621E-AEB4-4484-B1F1-A569FE03E4CD}">
      <dgm:prSet/>
      <dgm:spPr/>
      <dgm:t>
        <a:bodyPr/>
        <a:lstStyle/>
        <a:p>
          <a:endParaRPr lang="en-GB" sz="2400"/>
        </a:p>
      </dgm:t>
    </dgm:pt>
    <dgm:pt modelId="{5411259A-F3FB-47F8-9466-A01373C37809}" type="sibTrans" cxnId="{021B621E-AEB4-4484-B1F1-A569FE03E4CD}">
      <dgm:prSet/>
      <dgm:spPr/>
      <dgm:t>
        <a:bodyPr/>
        <a:lstStyle/>
        <a:p>
          <a:endParaRPr lang="en-GB" sz="2400"/>
        </a:p>
      </dgm:t>
    </dgm:pt>
    <dgm:pt modelId="{B45A9D84-F893-46D3-AA62-ABD307BE5847}">
      <dgm:prSet custT="1"/>
      <dgm:spPr/>
      <dgm:t>
        <a:bodyPr/>
        <a:lstStyle/>
        <a:p>
          <a:r>
            <a:rPr lang="en-GB" sz="2400" dirty="0"/>
            <a:t>Requirements for teaching Computer science subjects in primary schools – primary school teachers, teachers in informatics and ICT</a:t>
          </a:r>
        </a:p>
      </dgm:t>
    </dgm:pt>
    <dgm:pt modelId="{6DB44FDF-7F69-4AE6-9A4B-B4CAF6486911}" type="parTrans" cxnId="{C9F70BEA-83BF-4E1A-88C1-993980C63E6D}">
      <dgm:prSet/>
      <dgm:spPr/>
      <dgm:t>
        <a:bodyPr/>
        <a:lstStyle/>
        <a:p>
          <a:endParaRPr lang="en-GB"/>
        </a:p>
      </dgm:t>
    </dgm:pt>
    <dgm:pt modelId="{060B176C-ACD9-489B-85EE-143DA8A39129}" type="sibTrans" cxnId="{C9F70BEA-83BF-4E1A-88C1-993980C63E6D}">
      <dgm:prSet/>
      <dgm:spPr/>
      <dgm:t>
        <a:bodyPr/>
        <a:lstStyle/>
        <a:p>
          <a:endParaRPr lang="en-GB"/>
        </a:p>
      </dgm:t>
    </dgm:pt>
    <dgm:pt modelId="{2DC09610-E7CA-40B8-947F-CD69A2547032}" type="pres">
      <dgm:prSet presAssocID="{6887560C-A7FA-4F80-8807-F38B6BB21961}" presName="linear" presStyleCnt="0">
        <dgm:presLayoutVars>
          <dgm:dir/>
          <dgm:animLvl val="lvl"/>
          <dgm:resizeHandles val="exact"/>
        </dgm:presLayoutVars>
      </dgm:prSet>
      <dgm:spPr/>
    </dgm:pt>
    <dgm:pt modelId="{51841516-6819-4EF4-A8CC-ACA5F65FB6CC}" type="pres">
      <dgm:prSet presAssocID="{71BD5086-B925-4EB5-BA1E-FE589C48B282}" presName="parentLin" presStyleCnt="0"/>
      <dgm:spPr/>
    </dgm:pt>
    <dgm:pt modelId="{D5B1C93F-2EEF-4059-9F35-244987646035}" type="pres">
      <dgm:prSet presAssocID="{71BD5086-B925-4EB5-BA1E-FE589C48B282}" presName="parentLeftMargin" presStyleLbl="node1" presStyleIdx="0" presStyleCnt="3"/>
      <dgm:spPr/>
    </dgm:pt>
    <dgm:pt modelId="{CCB13B45-8DD6-4607-8305-83B95E31AA72}" type="pres">
      <dgm:prSet presAssocID="{71BD5086-B925-4EB5-BA1E-FE589C48B2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6E8242-71DD-493A-9FD1-81C8E6660E40}" type="pres">
      <dgm:prSet presAssocID="{71BD5086-B925-4EB5-BA1E-FE589C48B282}" presName="negativeSpace" presStyleCnt="0"/>
      <dgm:spPr/>
    </dgm:pt>
    <dgm:pt modelId="{E0F13553-FF23-422A-BF6B-EEFC8308AA5E}" type="pres">
      <dgm:prSet presAssocID="{71BD5086-B925-4EB5-BA1E-FE589C48B282}" presName="childText" presStyleLbl="conFgAcc1" presStyleIdx="0" presStyleCnt="3">
        <dgm:presLayoutVars>
          <dgm:bulletEnabled val="1"/>
        </dgm:presLayoutVars>
      </dgm:prSet>
      <dgm:spPr/>
    </dgm:pt>
    <dgm:pt modelId="{F68835C1-09CA-487E-9CFE-24E8332184BD}" type="pres">
      <dgm:prSet presAssocID="{5EDCDF62-4481-40F9-974D-3860B8FB3F27}" presName="spaceBetweenRectangles" presStyleCnt="0"/>
      <dgm:spPr/>
    </dgm:pt>
    <dgm:pt modelId="{D18D0EFA-F90E-4332-9B15-8CA122207132}" type="pres">
      <dgm:prSet presAssocID="{5CEC3E5D-8121-4529-9B1E-A474B7D83DE2}" presName="parentLin" presStyleCnt="0"/>
      <dgm:spPr/>
    </dgm:pt>
    <dgm:pt modelId="{5DDCF5D6-2FFD-4EAA-971C-045E4A2D788E}" type="pres">
      <dgm:prSet presAssocID="{5CEC3E5D-8121-4529-9B1E-A474B7D83DE2}" presName="parentLeftMargin" presStyleLbl="node1" presStyleIdx="0" presStyleCnt="3"/>
      <dgm:spPr/>
    </dgm:pt>
    <dgm:pt modelId="{85FDC691-3575-4B48-8585-D16FBD8C991F}" type="pres">
      <dgm:prSet presAssocID="{5CEC3E5D-8121-4529-9B1E-A474B7D83D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C6F9B8-0F45-449C-9A61-AEB2A4618301}" type="pres">
      <dgm:prSet presAssocID="{5CEC3E5D-8121-4529-9B1E-A474B7D83DE2}" presName="negativeSpace" presStyleCnt="0"/>
      <dgm:spPr/>
    </dgm:pt>
    <dgm:pt modelId="{DF769704-9B90-4F56-B25E-89816127B5F8}" type="pres">
      <dgm:prSet presAssocID="{5CEC3E5D-8121-4529-9B1E-A474B7D83DE2}" presName="childText" presStyleLbl="conFgAcc1" presStyleIdx="1" presStyleCnt="3">
        <dgm:presLayoutVars>
          <dgm:bulletEnabled val="1"/>
        </dgm:presLayoutVars>
      </dgm:prSet>
      <dgm:spPr/>
    </dgm:pt>
    <dgm:pt modelId="{733BF26A-41FC-4498-A9C1-355D0860C02E}" type="pres">
      <dgm:prSet presAssocID="{49C89EAE-82A4-4C1A-92FA-16E63931AD08}" presName="spaceBetweenRectangles" presStyleCnt="0"/>
      <dgm:spPr/>
    </dgm:pt>
    <dgm:pt modelId="{70B6BC64-6794-43A1-B9C2-A7C66811A2E3}" type="pres">
      <dgm:prSet presAssocID="{68D6A95A-5C4C-4E7A-907E-34572AB5EA37}" presName="parentLin" presStyleCnt="0"/>
      <dgm:spPr/>
    </dgm:pt>
    <dgm:pt modelId="{551C4CC4-3CEB-47AD-B4DC-7D448E03D98B}" type="pres">
      <dgm:prSet presAssocID="{68D6A95A-5C4C-4E7A-907E-34572AB5EA37}" presName="parentLeftMargin" presStyleLbl="node1" presStyleIdx="1" presStyleCnt="3"/>
      <dgm:spPr/>
    </dgm:pt>
    <dgm:pt modelId="{EA22ABCF-0592-4150-B41D-D003AECD6AC1}" type="pres">
      <dgm:prSet presAssocID="{68D6A95A-5C4C-4E7A-907E-34572AB5EA3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64926C3-D553-4E99-A2AE-F2DF1ABD7D3F}" type="pres">
      <dgm:prSet presAssocID="{68D6A95A-5C4C-4E7A-907E-34572AB5EA37}" presName="negativeSpace" presStyleCnt="0"/>
      <dgm:spPr/>
    </dgm:pt>
    <dgm:pt modelId="{1DE6D813-BCAE-4EF4-92D0-CC18E6AE86CF}" type="pres">
      <dgm:prSet presAssocID="{68D6A95A-5C4C-4E7A-907E-34572AB5EA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890E00-1197-44ED-A1EC-C80E16A55EDC}" srcId="{71BD5086-B925-4EB5-BA1E-FE589C48B282}" destId="{26F5F66D-826B-4D09-9970-5BB83236350A}" srcOrd="0" destOrd="0" parTransId="{1CC0F304-0EF1-4A38-9998-9C56203BA6BB}" sibTransId="{F18A2F5B-601F-4CB7-8E51-C26BB528962D}"/>
    <dgm:cxn modelId="{C3050003-F0DF-4FC0-97E5-BE697FB62736}" type="presOf" srcId="{B45A9D84-F893-46D3-AA62-ABD307BE5847}" destId="{1DE6D813-BCAE-4EF4-92D0-CC18E6AE86CF}" srcOrd="0" destOrd="1" presId="urn:microsoft.com/office/officeart/2005/8/layout/list1"/>
    <dgm:cxn modelId="{584E0F05-0BD5-4716-88E3-DFC3088B17AD}" srcId="{68D6A95A-5C4C-4E7A-907E-34572AB5EA37}" destId="{8A36A999-2055-4537-B276-E4C89FB6A4D1}" srcOrd="0" destOrd="0" parTransId="{972DE360-720D-4BC4-9FFF-9A028F1B2596}" sibTransId="{4716BC06-34BE-4B0A-A82F-7E494C51E179}"/>
    <dgm:cxn modelId="{021B621E-AEB4-4484-B1F1-A569FE03E4CD}" srcId="{5CEC3E5D-8121-4529-9B1E-A474B7D83DE2}" destId="{1F2167AD-692F-44C4-8148-30E8850839EE}" srcOrd="2" destOrd="0" parTransId="{10B52257-1BE3-47F6-90C7-C752F5035117}" sibTransId="{5411259A-F3FB-47F8-9466-A01373C37809}"/>
    <dgm:cxn modelId="{E8A87333-4244-4353-9DB5-5E1EB2FCA5E6}" type="presOf" srcId="{26F5F66D-826B-4D09-9970-5BB83236350A}" destId="{E0F13553-FF23-422A-BF6B-EEFC8308AA5E}" srcOrd="0" destOrd="0" presId="urn:microsoft.com/office/officeart/2005/8/layout/list1"/>
    <dgm:cxn modelId="{5FF2A669-8ACC-4C71-9C18-D1D099B4AE1C}" type="presOf" srcId="{8ADF2EEC-17C4-46D4-8D2B-5BDB8689AC7C}" destId="{DF769704-9B90-4F56-B25E-89816127B5F8}" srcOrd="0" destOrd="1" presId="urn:microsoft.com/office/officeart/2005/8/layout/list1"/>
    <dgm:cxn modelId="{7E78D44D-E384-49B0-8687-5D594D456655}" srcId="{6887560C-A7FA-4F80-8807-F38B6BB21961}" destId="{71BD5086-B925-4EB5-BA1E-FE589C48B282}" srcOrd="0" destOrd="0" parTransId="{EC3A161C-86CA-45E6-8D22-81BC73F1DACC}" sibTransId="{5EDCDF62-4481-40F9-974D-3860B8FB3F27}"/>
    <dgm:cxn modelId="{875C728B-365A-4549-A3C4-4A2FC5D0328C}" srcId="{6887560C-A7FA-4F80-8807-F38B6BB21961}" destId="{5CEC3E5D-8121-4529-9B1E-A474B7D83DE2}" srcOrd="1" destOrd="0" parTransId="{B24A393D-8DEE-4E58-B7B1-ED1E2BDDC54E}" sibTransId="{49C89EAE-82A4-4C1A-92FA-16E63931AD08}"/>
    <dgm:cxn modelId="{5DA90F8C-EFB5-4181-9D19-6564E9D9ABC4}" type="presOf" srcId="{5CEC3E5D-8121-4529-9B1E-A474B7D83DE2}" destId="{5DDCF5D6-2FFD-4EAA-971C-045E4A2D788E}" srcOrd="0" destOrd="0" presId="urn:microsoft.com/office/officeart/2005/8/layout/list1"/>
    <dgm:cxn modelId="{447FDCA3-A32D-4045-9233-9883585506F9}" type="presOf" srcId="{1F2167AD-692F-44C4-8148-30E8850839EE}" destId="{DF769704-9B90-4F56-B25E-89816127B5F8}" srcOrd="0" destOrd="2" presId="urn:microsoft.com/office/officeart/2005/8/layout/list1"/>
    <dgm:cxn modelId="{2DCD31B5-467E-4763-A1B7-3C338A5D45F1}" srcId="{5CEC3E5D-8121-4529-9B1E-A474B7D83DE2}" destId="{D0CB765F-220C-48B1-AC15-A4E422F9C7A0}" srcOrd="0" destOrd="0" parTransId="{0A5BBB95-4E7F-432C-9412-6EC5D679CF85}" sibTransId="{2D27598D-3BC3-4769-AF3C-B0D204856510}"/>
    <dgm:cxn modelId="{E82E3BBA-48AD-4EDB-9CAF-BA3A98985B8B}" type="presOf" srcId="{8A36A999-2055-4537-B276-E4C89FB6A4D1}" destId="{1DE6D813-BCAE-4EF4-92D0-CC18E6AE86CF}" srcOrd="0" destOrd="0" presId="urn:microsoft.com/office/officeart/2005/8/layout/list1"/>
    <dgm:cxn modelId="{ABE851C1-C7F8-425A-BA22-CE3C425D6492}" srcId="{5CEC3E5D-8121-4529-9B1E-A474B7D83DE2}" destId="{8ADF2EEC-17C4-46D4-8D2B-5BDB8689AC7C}" srcOrd="1" destOrd="0" parTransId="{95FB0CEC-B1FD-4690-B982-7349BCDFC64B}" sibTransId="{C7671618-56D5-44F7-A837-329ADD20470C}"/>
    <dgm:cxn modelId="{2F9869C3-14E7-44BB-8A8C-87A81C46D8A8}" type="presOf" srcId="{71BD5086-B925-4EB5-BA1E-FE589C48B282}" destId="{D5B1C93F-2EEF-4059-9F35-244987646035}" srcOrd="0" destOrd="0" presId="urn:microsoft.com/office/officeart/2005/8/layout/list1"/>
    <dgm:cxn modelId="{46AA09C4-2DDE-4CE2-AD27-8A4C2DE7F244}" type="presOf" srcId="{68D6A95A-5C4C-4E7A-907E-34572AB5EA37}" destId="{EA22ABCF-0592-4150-B41D-D003AECD6AC1}" srcOrd="1" destOrd="0" presId="urn:microsoft.com/office/officeart/2005/8/layout/list1"/>
    <dgm:cxn modelId="{68D28CCF-9F91-455E-8E06-DC8FED841FD4}" srcId="{6887560C-A7FA-4F80-8807-F38B6BB21961}" destId="{68D6A95A-5C4C-4E7A-907E-34572AB5EA37}" srcOrd="2" destOrd="0" parTransId="{EC025706-B629-4F84-8DFB-B5633765EC81}" sibTransId="{C3CFCE24-DE85-460F-872E-3BDD65D9E24A}"/>
    <dgm:cxn modelId="{369A9AD0-EA23-464F-8487-6CDB7DA29BEC}" type="presOf" srcId="{6887560C-A7FA-4F80-8807-F38B6BB21961}" destId="{2DC09610-E7CA-40B8-947F-CD69A2547032}" srcOrd="0" destOrd="0" presId="urn:microsoft.com/office/officeart/2005/8/layout/list1"/>
    <dgm:cxn modelId="{448298D9-D20A-49B6-83F4-72DC1919B50E}" type="presOf" srcId="{71BD5086-B925-4EB5-BA1E-FE589C48B282}" destId="{CCB13B45-8DD6-4607-8305-83B95E31AA72}" srcOrd="1" destOrd="0" presId="urn:microsoft.com/office/officeart/2005/8/layout/list1"/>
    <dgm:cxn modelId="{038565E4-C091-46EB-B0D9-9D047C4B64D2}" type="presOf" srcId="{5CEC3E5D-8121-4529-9B1E-A474B7D83DE2}" destId="{85FDC691-3575-4B48-8585-D16FBD8C991F}" srcOrd="1" destOrd="0" presId="urn:microsoft.com/office/officeart/2005/8/layout/list1"/>
    <dgm:cxn modelId="{C9F70BEA-83BF-4E1A-88C1-993980C63E6D}" srcId="{68D6A95A-5C4C-4E7A-907E-34572AB5EA37}" destId="{B45A9D84-F893-46D3-AA62-ABD307BE5847}" srcOrd="1" destOrd="0" parTransId="{6DB44FDF-7F69-4AE6-9A4B-B4CAF6486911}" sibTransId="{060B176C-ACD9-489B-85EE-143DA8A39129}"/>
    <dgm:cxn modelId="{AC3015EF-D1B5-422B-B28F-48A3DD738B83}" type="presOf" srcId="{D0CB765F-220C-48B1-AC15-A4E422F9C7A0}" destId="{DF769704-9B90-4F56-B25E-89816127B5F8}" srcOrd="0" destOrd="0" presId="urn:microsoft.com/office/officeart/2005/8/layout/list1"/>
    <dgm:cxn modelId="{F4B304FA-1F91-450C-98F3-FCB333F78728}" type="presOf" srcId="{68D6A95A-5C4C-4E7A-907E-34572AB5EA37}" destId="{551C4CC4-3CEB-47AD-B4DC-7D448E03D98B}" srcOrd="0" destOrd="0" presId="urn:microsoft.com/office/officeart/2005/8/layout/list1"/>
    <dgm:cxn modelId="{579882E0-4832-4402-901F-3AC8A448BFA4}" type="presParOf" srcId="{2DC09610-E7CA-40B8-947F-CD69A2547032}" destId="{51841516-6819-4EF4-A8CC-ACA5F65FB6CC}" srcOrd="0" destOrd="0" presId="urn:microsoft.com/office/officeart/2005/8/layout/list1"/>
    <dgm:cxn modelId="{7674B351-A143-4925-B6D8-25E8C0ECD84C}" type="presParOf" srcId="{51841516-6819-4EF4-A8CC-ACA5F65FB6CC}" destId="{D5B1C93F-2EEF-4059-9F35-244987646035}" srcOrd="0" destOrd="0" presId="urn:microsoft.com/office/officeart/2005/8/layout/list1"/>
    <dgm:cxn modelId="{1A8F05C7-8315-4CC6-980C-BBAC802FBFF8}" type="presParOf" srcId="{51841516-6819-4EF4-A8CC-ACA5F65FB6CC}" destId="{CCB13B45-8DD6-4607-8305-83B95E31AA72}" srcOrd="1" destOrd="0" presId="urn:microsoft.com/office/officeart/2005/8/layout/list1"/>
    <dgm:cxn modelId="{7BD3D14E-DEE0-4861-96B5-A1793B695297}" type="presParOf" srcId="{2DC09610-E7CA-40B8-947F-CD69A2547032}" destId="{886E8242-71DD-493A-9FD1-81C8E6660E40}" srcOrd="1" destOrd="0" presId="urn:microsoft.com/office/officeart/2005/8/layout/list1"/>
    <dgm:cxn modelId="{CD163B43-1AEA-418E-AD64-AAA0C5E7B454}" type="presParOf" srcId="{2DC09610-E7CA-40B8-947F-CD69A2547032}" destId="{E0F13553-FF23-422A-BF6B-EEFC8308AA5E}" srcOrd="2" destOrd="0" presId="urn:microsoft.com/office/officeart/2005/8/layout/list1"/>
    <dgm:cxn modelId="{179495AC-91B0-4B20-8E95-5D1DA2C01D70}" type="presParOf" srcId="{2DC09610-E7CA-40B8-947F-CD69A2547032}" destId="{F68835C1-09CA-487E-9CFE-24E8332184BD}" srcOrd="3" destOrd="0" presId="urn:microsoft.com/office/officeart/2005/8/layout/list1"/>
    <dgm:cxn modelId="{6ABDB5EE-25BE-45E1-A2F9-7E9F619C269D}" type="presParOf" srcId="{2DC09610-E7CA-40B8-947F-CD69A2547032}" destId="{D18D0EFA-F90E-4332-9B15-8CA122207132}" srcOrd="4" destOrd="0" presId="urn:microsoft.com/office/officeart/2005/8/layout/list1"/>
    <dgm:cxn modelId="{47F96232-773F-4240-BFF2-31E06BF37E46}" type="presParOf" srcId="{D18D0EFA-F90E-4332-9B15-8CA122207132}" destId="{5DDCF5D6-2FFD-4EAA-971C-045E4A2D788E}" srcOrd="0" destOrd="0" presId="urn:microsoft.com/office/officeart/2005/8/layout/list1"/>
    <dgm:cxn modelId="{1807A701-A5DA-48AE-98BB-DD4AAAA807F1}" type="presParOf" srcId="{D18D0EFA-F90E-4332-9B15-8CA122207132}" destId="{85FDC691-3575-4B48-8585-D16FBD8C991F}" srcOrd="1" destOrd="0" presId="urn:microsoft.com/office/officeart/2005/8/layout/list1"/>
    <dgm:cxn modelId="{53A96B6B-7CF6-4DF5-90D8-FC6B1B7AFF74}" type="presParOf" srcId="{2DC09610-E7CA-40B8-947F-CD69A2547032}" destId="{50C6F9B8-0F45-449C-9A61-AEB2A4618301}" srcOrd="5" destOrd="0" presId="urn:microsoft.com/office/officeart/2005/8/layout/list1"/>
    <dgm:cxn modelId="{EA13CFDA-0664-4B50-A73E-9D9D9E8629DE}" type="presParOf" srcId="{2DC09610-E7CA-40B8-947F-CD69A2547032}" destId="{DF769704-9B90-4F56-B25E-89816127B5F8}" srcOrd="6" destOrd="0" presId="urn:microsoft.com/office/officeart/2005/8/layout/list1"/>
    <dgm:cxn modelId="{11C4839D-BC95-4875-A30C-A307DB91EF5D}" type="presParOf" srcId="{2DC09610-E7CA-40B8-947F-CD69A2547032}" destId="{733BF26A-41FC-4498-A9C1-355D0860C02E}" srcOrd="7" destOrd="0" presId="urn:microsoft.com/office/officeart/2005/8/layout/list1"/>
    <dgm:cxn modelId="{85BF0490-789D-4968-B316-76BC885D05EB}" type="presParOf" srcId="{2DC09610-E7CA-40B8-947F-CD69A2547032}" destId="{70B6BC64-6794-43A1-B9C2-A7C66811A2E3}" srcOrd="8" destOrd="0" presId="urn:microsoft.com/office/officeart/2005/8/layout/list1"/>
    <dgm:cxn modelId="{5BEFFE69-6B93-49EC-9C40-1015E69A4A86}" type="presParOf" srcId="{70B6BC64-6794-43A1-B9C2-A7C66811A2E3}" destId="{551C4CC4-3CEB-47AD-B4DC-7D448E03D98B}" srcOrd="0" destOrd="0" presId="urn:microsoft.com/office/officeart/2005/8/layout/list1"/>
    <dgm:cxn modelId="{EC56D621-8874-4606-87DE-5122AD36F1D5}" type="presParOf" srcId="{70B6BC64-6794-43A1-B9C2-A7C66811A2E3}" destId="{EA22ABCF-0592-4150-B41D-D003AECD6AC1}" srcOrd="1" destOrd="0" presId="urn:microsoft.com/office/officeart/2005/8/layout/list1"/>
    <dgm:cxn modelId="{452627EF-4CF1-4F0A-A4E8-D4BFF3D045EB}" type="presParOf" srcId="{2DC09610-E7CA-40B8-947F-CD69A2547032}" destId="{464926C3-D553-4E99-A2AE-F2DF1ABD7D3F}" srcOrd="9" destOrd="0" presId="urn:microsoft.com/office/officeart/2005/8/layout/list1"/>
    <dgm:cxn modelId="{0DC7D6F3-66CD-48B7-8857-9AE768A2928F}" type="presParOf" srcId="{2DC09610-E7CA-40B8-947F-CD69A2547032}" destId="{1DE6D813-BCAE-4EF4-92D0-CC18E6AE86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4A03C2-D096-475D-85BC-B82FFE1219B2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8352FAD-64FE-4C0F-9238-7B96E8DFC23B}">
      <dgm:prSet phldrT="[Text]" custT="1"/>
      <dgm:spPr/>
      <dgm:t>
        <a:bodyPr/>
        <a:lstStyle/>
        <a:p>
          <a:r>
            <a:rPr lang="en-GB" sz="1600" dirty="0"/>
            <a:t>End of 60</a:t>
          </a:r>
          <a:r>
            <a:rPr lang="en-GB" sz="1600" baseline="30000" dirty="0"/>
            <a:t>th</a:t>
          </a:r>
          <a:r>
            <a:rPr lang="en-GB" sz="1600" dirty="0"/>
            <a:t> of XX</a:t>
          </a:r>
          <a:r>
            <a:rPr lang="en-GB" sz="1600" baseline="0" dirty="0"/>
            <a:t> century</a:t>
          </a:r>
          <a:endParaRPr lang="en-GB" sz="1600" dirty="0"/>
        </a:p>
      </dgm:t>
    </dgm:pt>
    <dgm:pt modelId="{54923A74-39D5-46A6-A221-73A8DC877F0A}" type="parTrans" cxnId="{6260B3B2-111F-4F1F-9E0E-6A97AEDBD944}">
      <dgm:prSet/>
      <dgm:spPr/>
      <dgm:t>
        <a:bodyPr/>
        <a:lstStyle/>
        <a:p>
          <a:endParaRPr lang="en-GB" sz="1600"/>
        </a:p>
      </dgm:t>
    </dgm:pt>
    <dgm:pt modelId="{8C0B5185-866C-427F-BFDA-90E0A51DEA81}" type="sibTrans" cxnId="{6260B3B2-111F-4F1F-9E0E-6A97AEDBD944}">
      <dgm:prSet/>
      <dgm:spPr/>
      <dgm:t>
        <a:bodyPr/>
        <a:lstStyle/>
        <a:p>
          <a:endParaRPr lang="en-GB" sz="1600"/>
        </a:p>
      </dgm:t>
    </dgm:pt>
    <dgm:pt modelId="{5AAC1001-2165-4800-BDD7-3A67A271ABA8}">
      <dgm:prSet phldrT="[Text]" custT="1"/>
      <dgm:spPr/>
      <dgm:t>
        <a:bodyPr/>
        <a:lstStyle/>
        <a:p>
          <a:r>
            <a:rPr lang="en-GB" sz="1400" dirty="0"/>
            <a:t>Mathematical Gymnasiums</a:t>
          </a:r>
        </a:p>
      </dgm:t>
    </dgm:pt>
    <dgm:pt modelId="{53583D59-DC69-4019-A7A7-B2DD366177B5}" type="parTrans" cxnId="{C59046EA-F54D-4A82-98B3-C53C45AC1ED4}">
      <dgm:prSet/>
      <dgm:spPr/>
      <dgm:t>
        <a:bodyPr/>
        <a:lstStyle/>
        <a:p>
          <a:endParaRPr lang="en-GB" sz="1600"/>
        </a:p>
      </dgm:t>
    </dgm:pt>
    <dgm:pt modelId="{421398F6-AADA-48EC-9F0F-62ED9B23A1DC}" type="sibTrans" cxnId="{C59046EA-F54D-4A82-98B3-C53C45AC1ED4}">
      <dgm:prSet/>
      <dgm:spPr/>
      <dgm:t>
        <a:bodyPr/>
        <a:lstStyle/>
        <a:p>
          <a:endParaRPr lang="en-GB" sz="1600"/>
        </a:p>
      </dgm:t>
    </dgm:pt>
    <dgm:pt modelId="{7FA7AF24-DFCA-488D-958E-1BB9A83D8A6E}">
      <dgm:prSet phldrT="[Text]" custT="1"/>
      <dgm:spPr/>
      <dgm:t>
        <a:bodyPr/>
        <a:lstStyle/>
        <a:p>
          <a:r>
            <a:rPr lang="en-GB" sz="1600" dirty="0"/>
            <a:t>1979</a:t>
          </a:r>
        </a:p>
      </dgm:t>
    </dgm:pt>
    <dgm:pt modelId="{DCA9BF2E-F384-40E5-BE45-27723AFFA1C0}" type="parTrans" cxnId="{188EC0A7-5F34-42C5-AC1A-FECA00B251F0}">
      <dgm:prSet/>
      <dgm:spPr/>
      <dgm:t>
        <a:bodyPr/>
        <a:lstStyle/>
        <a:p>
          <a:endParaRPr lang="en-GB" sz="1600"/>
        </a:p>
      </dgm:t>
    </dgm:pt>
    <dgm:pt modelId="{1682CBB4-5B9B-4F81-8972-9EDAA49BC94A}" type="sibTrans" cxnId="{188EC0A7-5F34-42C5-AC1A-FECA00B251F0}">
      <dgm:prSet/>
      <dgm:spPr/>
      <dgm:t>
        <a:bodyPr/>
        <a:lstStyle/>
        <a:p>
          <a:endParaRPr lang="en-GB" sz="1600"/>
        </a:p>
      </dgm:t>
    </dgm:pt>
    <dgm:pt modelId="{7DAE69B8-1B98-4D4A-85B5-E5E028299CAD}">
      <dgm:prSet phldrT="[Text]" custT="1"/>
      <dgm:spPr/>
      <dgm:t>
        <a:bodyPr/>
        <a:lstStyle/>
        <a:p>
          <a:r>
            <a:rPr lang="en-GB" sz="1400" dirty="0"/>
            <a:t>Research Group of Education</a:t>
          </a:r>
        </a:p>
      </dgm:t>
    </dgm:pt>
    <dgm:pt modelId="{7ADCD7E5-6BD9-4E70-89C2-8C9FA40F53C3}" type="parTrans" cxnId="{0BFDC1D8-3ADA-4A9A-A5E8-B28C5944945B}">
      <dgm:prSet/>
      <dgm:spPr/>
      <dgm:t>
        <a:bodyPr/>
        <a:lstStyle/>
        <a:p>
          <a:endParaRPr lang="en-GB" sz="1600"/>
        </a:p>
      </dgm:t>
    </dgm:pt>
    <dgm:pt modelId="{B19F9608-F2FA-4485-9D43-3D8397B81E56}" type="sibTrans" cxnId="{0BFDC1D8-3ADA-4A9A-A5E8-B28C5944945B}">
      <dgm:prSet/>
      <dgm:spPr/>
      <dgm:t>
        <a:bodyPr/>
        <a:lstStyle/>
        <a:p>
          <a:endParaRPr lang="en-GB" sz="1600"/>
        </a:p>
      </dgm:t>
    </dgm:pt>
    <dgm:pt modelId="{F6109101-9AC2-4D62-BEFC-F15B9CED7723}">
      <dgm:prSet phldrT="[Text]" custT="1"/>
      <dgm:spPr/>
      <dgm:t>
        <a:bodyPr/>
        <a:lstStyle/>
        <a:p>
          <a:r>
            <a:rPr lang="en-GB" sz="1400" dirty="0"/>
            <a:t>27 schools involved Logo</a:t>
          </a:r>
        </a:p>
      </dgm:t>
    </dgm:pt>
    <dgm:pt modelId="{C0ACC374-945A-49D5-B251-0585DD507D3E}" type="parTrans" cxnId="{88F5AEFE-839A-4D86-A1B2-1FFB3DCAB7C5}">
      <dgm:prSet/>
      <dgm:spPr/>
      <dgm:t>
        <a:bodyPr/>
        <a:lstStyle/>
        <a:p>
          <a:endParaRPr lang="en-GB" sz="1600"/>
        </a:p>
      </dgm:t>
    </dgm:pt>
    <dgm:pt modelId="{29739C45-DB5F-4601-A991-5F77AEB35FAB}" type="sibTrans" cxnId="{88F5AEFE-839A-4D86-A1B2-1FFB3DCAB7C5}">
      <dgm:prSet/>
      <dgm:spPr/>
      <dgm:t>
        <a:bodyPr/>
        <a:lstStyle/>
        <a:p>
          <a:endParaRPr lang="en-GB" sz="1600"/>
        </a:p>
      </dgm:t>
    </dgm:pt>
    <dgm:pt modelId="{ECD79AE9-A3A8-4FA5-B3A2-C79F32E2DB4E}">
      <dgm:prSet phldrT="[Text]" custT="1"/>
      <dgm:spPr/>
      <dgm:t>
        <a:bodyPr/>
        <a:lstStyle/>
        <a:p>
          <a:r>
            <a:rPr lang="en-GB" sz="1600" dirty="0"/>
            <a:t>1981-1986</a:t>
          </a:r>
        </a:p>
      </dgm:t>
    </dgm:pt>
    <dgm:pt modelId="{98B72C84-BD9D-4627-B411-A889575012FB}" type="parTrans" cxnId="{31C2AE6F-E36F-4FA2-ABC4-422CD49D8F83}">
      <dgm:prSet/>
      <dgm:spPr/>
      <dgm:t>
        <a:bodyPr/>
        <a:lstStyle/>
        <a:p>
          <a:endParaRPr lang="en-GB" sz="1600"/>
        </a:p>
      </dgm:t>
    </dgm:pt>
    <dgm:pt modelId="{DC7A3E62-ADA8-4A2A-AF05-0AFD51D5F80C}" type="sibTrans" cxnId="{31C2AE6F-E36F-4FA2-ABC4-422CD49D8F83}">
      <dgm:prSet/>
      <dgm:spPr/>
      <dgm:t>
        <a:bodyPr/>
        <a:lstStyle/>
        <a:p>
          <a:endParaRPr lang="en-GB" sz="1600"/>
        </a:p>
      </dgm:t>
    </dgm:pt>
    <dgm:pt modelId="{96DB00E7-999F-45E5-AD8F-1DFC662FE904}">
      <dgm:prSet phldrT="[Text]" custT="1"/>
      <dgm:spPr/>
      <dgm:t>
        <a:bodyPr/>
        <a:lstStyle/>
        <a:p>
          <a:r>
            <a:rPr lang="en-GB" sz="1400" dirty="0"/>
            <a:t>Experimental education with computer classes</a:t>
          </a:r>
        </a:p>
      </dgm:t>
    </dgm:pt>
    <dgm:pt modelId="{021021DC-410F-4730-9BD2-5B9001E464F4}" type="parTrans" cxnId="{DFA74F6D-E460-443A-90AE-DF7A648CC66E}">
      <dgm:prSet/>
      <dgm:spPr/>
      <dgm:t>
        <a:bodyPr/>
        <a:lstStyle/>
        <a:p>
          <a:endParaRPr lang="en-GB" sz="1600"/>
        </a:p>
      </dgm:t>
    </dgm:pt>
    <dgm:pt modelId="{B95B86A4-D3D8-4C90-AC30-B6A6E1C14221}" type="sibTrans" cxnId="{DFA74F6D-E460-443A-90AE-DF7A648CC66E}">
      <dgm:prSet/>
      <dgm:spPr/>
      <dgm:t>
        <a:bodyPr/>
        <a:lstStyle/>
        <a:p>
          <a:endParaRPr lang="en-GB" sz="1600"/>
        </a:p>
      </dgm:t>
    </dgm:pt>
    <dgm:pt modelId="{C76F106A-EAF0-4819-AA48-81A035DF373E}">
      <dgm:prSet phldrT="[Text]" custT="1"/>
      <dgm:spPr/>
      <dgm:t>
        <a:bodyPr/>
        <a:lstStyle/>
        <a:p>
          <a:r>
            <a:rPr lang="en-GB" sz="1400" baseline="0" dirty="0"/>
            <a:t>algorithms, programming </a:t>
          </a:r>
          <a:endParaRPr lang="en-GB" sz="1400" dirty="0"/>
        </a:p>
      </dgm:t>
    </dgm:pt>
    <dgm:pt modelId="{6CB26044-B160-4CE2-BA4F-114152261061}" type="parTrans" cxnId="{88C298A9-336F-4E2D-A949-C33995E55234}">
      <dgm:prSet/>
      <dgm:spPr/>
      <dgm:t>
        <a:bodyPr/>
        <a:lstStyle/>
        <a:p>
          <a:endParaRPr lang="en-GB" sz="1600"/>
        </a:p>
      </dgm:t>
    </dgm:pt>
    <dgm:pt modelId="{863E52BB-CBBC-47A1-85DE-F089401201C0}" type="sibTrans" cxnId="{88C298A9-336F-4E2D-A949-C33995E55234}">
      <dgm:prSet/>
      <dgm:spPr/>
      <dgm:t>
        <a:bodyPr/>
        <a:lstStyle/>
        <a:p>
          <a:endParaRPr lang="en-GB" sz="1600"/>
        </a:p>
      </dgm:t>
    </dgm:pt>
    <dgm:pt modelId="{4F9460D1-373E-4908-ABF5-25555EEB04FB}">
      <dgm:prSet phldrT="[Text]" custT="1"/>
      <dgm:spPr/>
      <dgm:t>
        <a:bodyPr/>
        <a:lstStyle/>
        <a:p>
          <a:r>
            <a:rPr lang="en-GB" sz="1400" dirty="0"/>
            <a:t> 8 bit computers</a:t>
          </a:r>
        </a:p>
      </dgm:t>
    </dgm:pt>
    <dgm:pt modelId="{8D0376DA-A043-41EB-8777-2D346D159574}" type="parTrans" cxnId="{9F2C8CF6-9A76-4686-94E0-7B8291AD08F1}">
      <dgm:prSet/>
      <dgm:spPr/>
      <dgm:t>
        <a:bodyPr/>
        <a:lstStyle/>
        <a:p>
          <a:endParaRPr lang="en-GB" sz="1600"/>
        </a:p>
      </dgm:t>
    </dgm:pt>
    <dgm:pt modelId="{28474237-726C-4287-B5AC-CC2BC65DBD25}" type="sibTrans" cxnId="{9F2C8CF6-9A76-4686-94E0-7B8291AD08F1}">
      <dgm:prSet/>
      <dgm:spPr/>
      <dgm:t>
        <a:bodyPr/>
        <a:lstStyle/>
        <a:p>
          <a:endParaRPr lang="en-GB" sz="1600"/>
        </a:p>
      </dgm:t>
    </dgm:pt>
    <dgm:pt modelId="{B86F8BAC-595F-4613-A478-CF5FBC626C63}">
      <dgm:prSet custT="1"/>
      <dgm:spPr/>
      <dgm:t>
        <a:bodyPr/>
        <a:lstStyle/>
        <a:p>
          <a:r>
            <a:rPr lang="en-GB" sz="1600" dirty="0"/>
            <a:t>1986/1987</a:t>
          </a:r>
        </a:p>
      </dgm:t>
    </dgm:pt>
    <dgm:pt modelId="{25CD82F1-92B5-486A-B0BE-ED9B70DCE885}" type="parTrans" cxnId="{595A7C40-7D5B-4437-8308-D785C9A3CE8B}">
      <dgm:prSet/>
      <dgm:spPr/>
      <dgm:t>
        <a:bodyPr/>
        <a:lstStyle/>
        <a:p>
          <a:endParaRPr lang="en-GB" sz="1600"/>
        </a:p>
      </dgm:t>
    </dgm:pt>
    <dgm:pt modelId="{9290CDF8-EFB1-44DD-A3EC-140B3999046F}" type="sibTrans" cxnId="{595A7C40-7D5B-4437-8308-D785C9A3CE8B}">
      <dgm:prSet/>
      <dgm:spPr/>
      <dgm:t>
        <a:bodyPr/>
        <a:lstStyle/>
        <a:p>
          <a:endParaRPr lang="en-GB" sz="1600"/>
        </a:p>
      </dgm:t>
    </dgm:pt>
    <dgm:pt modelId="{C0B5CF22-B97E-48D4-950C-2394F4311903}">
      <dgm:prSet custT="1"/>
      <dgm:spPr/>
      <dgm:t>
        <a:bodyPr/>
        <a:lstStyle/>
        <a:p>
          <a:r>
            <a:rPr lang="en-GB" sz="1400" b="1" dirty="0"/>
            <a:t>Compulsory subject</a:t>
          </a:r>
          <a:r>
            <a:rPr lang="en-GB" sz="1400" dirty="0"/>
            <a:t> Informatics in 10</a:t>
          </a:r>
          <a:r>
            <a:rPr lang="en-GB" sz="1400" baseline="30000" dirty="0"/>
            <a:t>th</a:t>
          </a:r>
          <a:r>
            <a:rPr lang="en-GB" sz="1400" dirty="0"/>
            <a:t> and 11</a:t>
          </a:r>
          <a:r>
            <a:rPr lang="en-GB" sz="1400" baseline="30000" dirty="0"/>
            <a:t>th</a:t>
          </a:r>
          <a:r>
            <a:rPr lang="en-GB" sz="1400" dirty="0"/>
            <a:t> grade</a:t>
          </a:r>
        </a:p>
      </dgm:t>
    </dgm:pt>
    <dgm:pt modelId="{AB2C2C6B-9A87-44E2-96B1-CEFC57D4CF01}" type="parTrans" cxnId="{B6992B6C-4EC0-4F8A-99E6-43246BC9BF79}">
      <dgm:prSet/>
      <dgm:spPr/>
      <dgm:t>
        <a:bodyPr/>
        <a:lstStyle/>
        <a:p>
          <a:endParaRPr lang="en-GB" sz="1600"/>
        </a:p>
      </dgm:t>
    </dgm:pt>
    <dgm:pt modelId="{45A03FA8-7D6C-45BD-BDA7-67F5621C3964}" type="sibTrans" cxnId="{B6992B6C-4EC0-4F8A-99E6-43246BC9BF79}">
      <dgm:prSet/>
      <dgm:spPr/>
      <dgm:t>
        <a:bodyPr/>
        <a:lstStyle/>
        <a:p>
          <a:endParaRPr lang="en-GB" sz="1600"/>
        </a:p>
      </dgm:t>
    </dgm:pt>
    <dgm:pt modelId="{C8DF49AC-C032-4958-92AE-3F0524EE1C43}">
      <dgm:prSet custT="1"/>
      <dgm:spPr/>
      <dgm:t>
        <a:bodyPr/>
        <a:lstStyle/>
        <a:p>
          <a:r>
            <a:rPr lang="en-GB" sz="1400" dirty="0"/>
            <a:t>Basic or Logo</a:t>
          </a:r>
        </a:p>
      </dgm:t>
    </dgm:pt>
    <dgm:pt modelId="{798DBDD3-EE38-4D6F-AB96-53F5C8599CBC}" type="parTrans" cxnId="{5832F7C3-767B-4DF6-A086-2DA075922871}">
      <dgm:prSet/>
      <dgm:spPr/>
      <dgm:t>
        <a:bodyPr/>
        <a:lstStyle/>
        <a:p>
          <a:endParaRPr lang="en-GB" sz="1600"/>
        </a:p>
      </dgm:t>
    </dgm:pt>
    <dgm:pt modelId="{B565D925-B015-4131-ABF0-145704F6D7CC}" type="sibTrans" cxnId="{5832F7C3-767B-4DF6-A086-2DA075922871}">
      <dgm:prSet/>
      <dgm:spPr/>
      <dgm:t>
        <a:bodyPr/>
        <a:lstStyle/>
        <a:p>
          <a:endParaRPr lang="en-GB" sz="1600"/>
        </a:p>
      </dgm:t>
    </dgm:pt>
    <dgm:pt modelId="{57BCA0DA-5F12-454B-832E-FADEC141B930}">
      <dgm:prSet custT="1"/>
      <dgm:spPr/>
      <dgm:t>
        <a:bodyPr/>
        <a:lstStyle/>
        <a:p>
          <a:r>
            <a:rPr lang="en-GB" sz="1600" dirty="0"/>
            <a:t>1991-1994</a:t>
          </a:r>
        </a:p>
      </dgm:t>
    </dgm:pt>
    <dgm:pt modelId="{92FDFD6A-0EA7-495A-A6C7-24450549C693}" type="parTrans" cxnId="{7F559CC3-AEEF-425B-A5A2-32544EF29057}">
      <dgm:prSet/>
      <dgm:spPr/>
      <dgm:t>
        <a:bodyPr/>
        <a:lstStyle/>
        <a:p>
          <a:endParaRPr lang="en-GB" sz="1600"/>
        </a:p>
      </dgm:t>
    </dgm:pt>
    <dgm:pt modelId="{A0F6F8F9-F97D-44B3-B4CE-F0C31F7B99FF}" type="sibTrans" cxnId="{7F559CC3-AEEF-425B-A5A2-32544EF29057}">
      <dgm:prSet/>
      <dgm:spPr/>
      <dgm:t>
        <a:bodyPr/>
        <a:lstStyle/>
        <a:p>
          <a:endParaRPr lang="en-GB" sz="1600"/>
        </a:p>
      </dgm:t>
    </dgm:pt>
    <dgm:pt modelId="{1EB14E69-2280-48C9-9B3D-5170A609EA13}">
      <dgm:prSet custT="1"/>
      <dgm:spPr/>
      <dgm:t>
        <a:bodyPr/>
        <a:lstStyle/>
        <a:p>
          <a:r>
            <a:rPr lang="en-GB" sz="1400" dirty="0"/>
            <a:t>Decrease of hours per week</a:t>
          </a:r>
        </a:p>
      </dgm:t>
    </dgm:pt>
    <dgm:pt modelId="{CF92DBD0-D343-4AAF-B312-3F86F7814FD2}" type="parTrans" cxnId="{C59186F4-13EC-46BA-A6E6-8E92E64C5D65}">
      <dgm:prSet/>
      <dgm:spPr/>
      <dgm:t>
        <a:bodyPr/>
        <a:lstStyle/>
        <a:p>
          <a:endParaRPr lang="en-GB" sz="1600"/>
        </a:p>
      </dgm:t>
    </dgm:pt>
    <dgm:pt modelId="{57E96D5D-3771-4851-BF1E-BCA10FD3FDA3}" type="sibTrans" cxnId="{C59186F4-13EC-46BA-A6E6-8E92E64C5D65}">
      <dgm:prSet/>
      <dgm:spPr/>
      <dgm:t>
        <a:bodyPr/>
        <a:lstStyle/>
        <a:p>
          <a:endParaRPr lang="en-GB" sz="1600"/>
        </a:p>
      </dgm:t>
    </dgm:pt>
    <dgm:pt modelId="{D25DBEFF-A419-4BD1-9F23-BBF39BF3D9BD}">
      <dgm:prSet custT="1"/>
      <dgm:spPr/>
      <dgm:t>
        <a:bodyPr/>
        <a:lstStyle/>
        <a:p>
          <a:r>
            <a:rPr lang="en-GB" sz="1400" dirty="0"/>
            <a:t>Removal</a:t>
          </a:r>
          <a:r>
            <a:rPr lang="en-GB" sz="1400" baseline="0" dirty="0"/>
            <a:t> of subject Informatics in vocational schools</a:t>
          </a:r>
          <a:endParaRPr lang="en-GB" sz="1400" dirty="0"/>
        </a:p>
      </dgm:t>
    </dgm:pt>
    <dgm:pt modelId="{2CAC106C-826D-47F8-BD43-2BB0DBE8CFBF}" type="parTrans" cxnId="{6D723EA5-4D13-4E27-BC2E-C712A5F46232}">
      <dgm:prSet/>
      <dgm:spPr/>
      <dgm:t>
        <a:bodyPr/>
        <a:lstStyle/>
        <a:p>
          <a:endParaRPr lang="en-GB" sz="1600"/>
        </a:p>
      </dgm:t>
    </dgm:pt>
    <dgm:pt modelId="{430D4567-5737-417E-8264-EDCE2996AB29}" type="sibTrans" cxnId="{6D723EA5-4D13-4E27-BC2E-C712A5F46232}">
      <dgm:prSet/>
      <dgm:spPr/>
      <dgm:t>
        <a:bodyPr/>
        <a:lstStyle/>
        <a:p>
          <a:endParaRPr lang="en-GB" sz="1600"/>
        </a:p>
      </dgm:t>
    </dgm:pt>
    <dgm:pt modelId="{05503290-1E48-4BE3-A9B9-C4BB3B746B34}" type="pres">
      <dgm:prSet presAssocID="{384A03C2-D096-475D-85BC-B82FFE1219B2}" presName="Name0" presStyleCnt="0">
        <dgm:presLayoutVars>
          <dgm:dir/>
          <dgm:resizeHandles val="exact"/>
        </dgm:presLayoutVars>
      </dgm:prSet>
      <dgm:spPr/>
    </dgm:pt>
    <dgm:pt modelId="{5AE6DD13-8144-44E5-9325-4172868057E0}" type="pres">
      <dgm:prSet presAssocID="{88352FAD-64FE-4C0F-9238-7B96E8DFC23B}" presName="parAndChTx" presStyleLbl="node1" presStyleIdx="0" presStyleCnt="5" custScaleY="106368">
        <dgm:presLayoutVars>
          <dgm:bulletEnabled val="1"/>
        </dgm:presLayoutVars>
      </dgm:prSet>
      <dgm:spPr/>
    </dgm:pt>
    <dgm:pt modelId="{1D1ABECC-249E-4707-A123-A11C203EE284}" type="pres">
      <dgm:prSet presAssocID="{8C0B5185-866C-427F-BFDA-90E0A51DEA81}" presName="parAndChSpace" presStyleCnt="0"/>
      <dgm:spPr/>
    </dgm:pt>
    <dgm:pt modelId="{F315F9E9-0FC7-46D8-95AC-DC64C8285501}" type="pres">
      <dgm:prSet presAssocID="{7FA7AF24-DFCA-488D-958E-1BB9A83D8A6E}" presName="parAndChTx" presStyleLbl="node1" presStyleIdx="1" presStyleCnt="5" custScaleY="106368">
        <dgm:presLayoutVars>
          <dgm:bulletEnabled val="1"/>
        </dgm:presLayoutVars>
      </dgm:prSet>
      <dgm:spPr/>
    </dgm:pt>
    <dgm:pt modelId="{C62A99D8-B516-4886-B9EA-93DEB2259052}" type="pres">
      <dgm:prSet presAssocID="{1682CBB4-5B9B-4F81-8972-9EDAA49BC94A}" presName="parAndChSpace" presStyleCnt="0"/>
      <dgm:spPr/>
    </dgm:pt>
    <dgm:pt modelId="{A47144A3-C245-43E0-9DB1-3CB057843DED}" type="pres">
      <dgm:prSet presAssocID="{ECD79AE9-A3A8-4FA5-B3A2-C79F32E2DB4E}" presName="parAndChTx" presStyleLbl="node1" presStyleIdx="2" presStyleCnt="5" custScaleY="106368" custLinFactNeighborX="2682" custLinFactNeighborY="-784">
        <dgm:presLayoutVars>
          <dgm:bulletEnabled val="1"/>
        </dgm:presLayoutVars>
      </dgm:prSet>
      <dgm:spPr/>
    </dgm:pt>
    <dgm:pt modelId="{874A637D-C806-4006-A56B-192260F99168}" type="pres">
      <dgm:prSet presAssocID="{DC7A3E62-ADA8-4A2A-AF05-0AFD51D5F80C}" presName="parAndChSpace" presStyleCnt="0"/>
      <dgm:spPr/>
    </dgm:pt>
    <dgm:pt modelId="{DB296AC0-7BEA-4079-8B97-986B2E46CEE8}" type="pres">
      <dgm:prSet presAssocID="{B86F8BAC-595F-4613-A478-CF5FBC626C63}" presName="parAndChTx" presStyleLbl="node1" presStyleIdx="3" presStyleCnt="5" custScaleY="106368">
        <dgm:presLayoutVars>
          <dgm:bulletEnabled val="1"/>
        </dgm:presLayoutVars>
      </dgm:prSet>
      <dgm:spPr/>
    </dgm:pt>
    <dgm:pt modelId="{EAF1F481-4FDE-4D57-90FC-A0FAA9349870}" type="pres">
      <dgm:prSet presAssocID="{9290CDF8-EFB1-44DD-A3EC-140B3999046F}" presName="parAndChSpace" presStyleCnt="0"/>
      <dgm:spPr/>
    </dgm:pt>
    <dgm:pt modelId="{7DBA6F72-6DE5-43A0-AD74-ECB34779823A}" type="pres">
      <dgm:prSet presAssocID="{57BCA0DA-5F12-454B-832E-FADEC141B930}" presName="parAndChTx" presStyleLbl="node1" presStyleIdx="4" presStyleCnt="5" custScaleY="106368">
        <dgm:presLayoutVars>
          <dgm:bulletEnabled val="1"/>
        </dgm:presLayoutVars>
      </dgm:prSet>
      <dgm:spPr/>
    </dgm:pt>
  </dgm:ptLst>
  <dgm:cxnLst>
    <dgm:cxn modelId="{BE010809-0C2F-47B0-A9C3-66FA63BA4F8F}" type="presOf" srcId="{ECD79AE9-A3A8-4FA5-B3A2-C79F32E2DB4E}" destId="{A47144A3-C245-43E0-9DB1-3CB057843DED}" srcOrd="0" destOrd="0" presId="urn:microsoft.com/office/officeart/2005/8/layout/hChevron3"/>
    <dgm:cxn modelId="{37C63117-E7B1-4858-A23A-C44F72E27005}" type="presOf" srcId="{B86F8BAC-595F-4613-A478-CF5FBC626C63}" destId="{DB296AC0-7BEA-4079-8B97-986B2E46CEE8}" srcOrd="0" destOrd="0" presId="urn:microsoft.com/office/officeart/2005/8/layout/hChevron3"/>
    <dgm:cxn modelId="{42A40239-23CC-40D2-A143-DF69816886A0}" type="presOf" srcId="{57BCA0DA-5F12-454B-832E-FADEC141B930}" destId="{7DBA6F72-6DE5-43A0-AD74-ECB34779823A}" srcOrd="0" destOrd="0" presId="urn:microsoft.com/office/officeart/2005/8/layout/hChevron3"/>
    <dgm:cxn modelId="{595A7C40-7D5B-4437-8308-D785C9A3CE8B}" srcId="{384A03C2-D096-475D-85BC-B82FFE1219B2}" destId="{B86F8BAC-595F-4613-A478-CF5FBC626C63}" srcOrd="3" destOrd="0" parTransId="{25CD82F1-92B5-486A-B0BE-ED9B70DCE885}" sibTransId="{9290CDF8-EFB1-44DD-A3EC-140B3999046F}"/>
    <dgm:cxn modelId="{7D6C2A60-EBE6-406B-9393-8FB359CAB5D0}" type="presOf" srcId="{C0B5CF22-B97E-48D4-950C-2394F4311903}" destId="{DB296AC0-7BEA-4079-8B97-986B2E46CEE8}" srcOrd="0" destOrd="1" presId="urn:microsoft.com/office/officeart/2005/8/layout/hChevron3"/>
    <dgm:cxn modelId="{6A8A6048-1265-4AB9-B2BC-6A0D290E6450}" type="presOf" srcId="{C8DF49AC-C032-4958-92AE-3F0524EE1C43}" destId="{DB296AC0-7BEA-4079-8B97-986B2E46CEE8}" srcOrd="0" destOrd="2" presId="urn:microsoft.com/office/officeart/2005/8/layout/hChevron3"/>
    <dgm:cxn modelId="{B6992B6C-4EC0-4F8A-99E6-43246BC9BF79}" srcId="{B86F8BAC-595F-4613-A478-CF5FBC626C63}" destId="{C0B5CF22-B97E-48D4-950C-2394F4311903}" srcOrd="0" destOrd="0" parTransId="{AB2C2C6B-9A87-44E2-96B1-CEFC57D4CF01}" sibTransId="{45A03FA8-7D6C-45BD-BDA7-67F5621C3964}"/>
    <dgm:cxn modelId="{DFA74F6D-E460-443A-90AE-DF7A648CC66E}" srcId="{ECD79AE9-A3A8-4FA5-B3A2-C79F32E2DB4E}" destId="{96DB00E7-999F-45E5-AD8F-1DFC662FE904}" srcOrd="0" destOrd="0" parTransId="{021021DC-410F-4730-9BD2-5B9001E464F4}" sibTransId="{B95B86A4-D3D8-4C90-AC30-B6A6E1C14221}"/>
    <dgm:cxn modelId="{31C2AE6F-E36F-4FA2-ABC4-422CD49D8F83}" srcId="{384A03C2-D096-475D-85BC-B82FFE1219B2}" destId="{ECD79AE9-A3A8-4FA5-B3A2-C79F32E2DB4E}" srcOrd="2" destOrd="0" parTransId="{98B72C84-BD9D-4627-B411-A889575012FB}" sibTransId="{DC7A3E62-ADA8-4A2A-AF05-0AFD51D5F80C}"/>
    <dgm:cxn modelId="{CB086B7C-CDF0-4506-A164-6A54B247798E}" type="presOf" srcId="{C76F106A-EAF0-4819-AA48-81A035DF373E}" destId="{5AE6DD13-8144-44E5-9325-4172868057E0}" srcOrd="0" destOrd="2" presId="urn:microsoft.com/office/officeart/2005/8/layout/hChevron3"/>
    <dgm:cxn modelId="{AA9D848E-3CBD-4573-9FE3-AE4D382271B5}" type="presOf" srcId="{1EB14E69-2280-48C9-9B3D-5170A609EA13}" destId="{7DBA6F72-6DE5-43A0-AD74-ECB34779823A}" srcOrd="0" destOrd="1" presId="urn:microsoft.com/office/officeart/2005/8/layout/hChevron3"/>
    <dgm:cxn modelId="{2B063A96-AED3-4BBF-AF5C-84E5C55B0848}" type="presOf" srcId="{4F9460D1-373E-4908-ABF5-25555EEB04FB}" destId="{A47144A3-C245-43E0-9DB1-3CB057843DED}" srcOrd="0" destOrd="2" presId="urn:microsoft.com/office/officeart/2005/8/layout/hChevron3"/>
    <dgm:cxn modelId="{A53C07A0-3426-457A-9E98-0EBC4CDEF448}" type="presOf" srcId="{88352FAD-64FE-4C0F-9238-7B96E8DFC23B}" destId="{5AE6DD13-8144-44E5-9325-4172868057E0}" srcOrd="0" destOrd="0" presId="urn:microsoft.com/office/officeart/2005/8/layout/hChevron3"/>
    <dgm:cxn modelId="{6D723EA5-4D13-4E27-BC2E-C712A5F46232}" srcId="{57BCA0DA-5F12-454B-832E-FADEC141B930}" destId="{D25DBEFF-A419-4BD1-9F23-BBF39BF3D9BD}" srcOrd="1" destOrd="0" parTransId="{2CAC106C-826D-47F8-BD43-2BB0DBE8CFBF}" sibTransId="{430D4567-5737-417E-8264-EDCE2996AB29}"/>
    <dgm:cxn modelId="{188EC0A7-5F34-42C5-AC1A-FECA00B251F0}" srcId="{384A03C2-D096-475D-85BC-B82FFE1219B2}" destId="{7FA7AF24-DFCA-488D-958E-1BB9A83D8A6E}" srcOrd="1" destOrd="0" parTransId="{DCA9BF2E-F384-40E5-BE45-27723AFFA1C0}" sibTransId="{1682CBB4-5B9B-4F81-8972-9EDAA49BC94A}"/>
    <dgm:cxn modelId="{88C298A9-336F-4E2D-A949-C33995E55234}" srcId="{88352FAD-64FE-4C0F-9238-7B96E8DFC23B}" destId="{C76F106A-EAF0-4819-AA48-81A035DF373E}" srcOrd="1" destOrd="0" parTransId="{6CB26044-B160-4CE2-BA4F-114152261061}" sibTransId="{863E52BB-CBBC-47A1-85DE-F089401201C0}"/>
    <dgm:cxn modelId="{6260B3B2-111F-4F1F-9E0E-6A97AEDBD944}" srcId="{384A03C2-D096-475D-85BC-B82FFE1219B2}" destId="{88352FAD-64FE-4C0F-9238-7B96E8DFC23B}" srcOrd="0" destOrd="0" parTransId="{54923A74-39D5-46A6-A221-73A8DC877F0A}" sibTransId="{8C0B5185-866C-427F-BFDA-90E0A51DEA81}"/>
    <dgm:cxn modelId="{5F2553B4-4C63-4879-A0CC-E3D1FE887506}" type="presOf" srcId="{5AAC1001-2165-4800-BDD7-3A67A271ABA8}" destId="{5AE6DD13-8144-44E5-9325-4172868057E0}" srcOrd="0" destOrd="1" presId="urn:microsoft.com/office/officeart/2005/8/layout/hChevron3"/>
    <dgm:cxn modelId="{038D08BC-51FF-4409-B791-C0D5C202527F}" type="presOf" srcId="{7DAE69B8-1B98-4D4A-85B5-E5E028299CAD}" destId="{F315F9E9-0FC7-46D8-95AC-DC64C8285501}" srcOrd="0" destOrd="1" presId="urn:microsoft.com/office/officeart/2005/8/layout/hChevron3"/>
    <dgm:cxn modelId="{7F559CC3-AEEF-425B-A5A2-32544EF29057}" srcId="{384A03C2-D096-475D-85BC-B82FFE1219B2}" destId="{57BCA0DA-5F12-454B-832E-FADEC141B930}" srcOrd="4" destOrd="0" parTransId="{92FDFD6A-0EA7-495A-A6C7-24450549C693}" sibTransId="{A0F6F8F9-F97D-44B3-B4CE-F0C31F7B99FF}"/>
    <dgm:cxn modelId="{5832F7C3-767B-4DF6-A086-2DA075922871}" srcId="{B86F8BAC-595F-4613-A478-CF5FBC626C63}" destId="{C8DF49AC-C032-4958-92AE-3F0524EE1C43}" srcOrd="1" destOrd="0" parTransId="{798DBDD3-EE38-4D6F-AB96-53F5C8599CBC}" sibTransId="{B565D925-B015-4131-ABF0-145704F6D7CC}"/>
    <dgm:cxn modelId="{8254D2CA-17FC-4215-946D-3D2C8994E066}" type="presOf" srcId="{384A03C2-D096-475D-85BC-B82FFE1219B2}" destId="{05503290-1E48-4BE3-A9B9-C4BB3B746B34}" srcOrd="0" destOrd="0" presId="urn:microsoft.com/office/officeart/2005/8/layout/hChevron3"/>
    <dgm:cxn modelId="{5ECF29CF-C627-4DB8-90D6-F90DA65BA97E}" type="presOf" srcId="{F6109101-9AC2-4D62-BEFC-F15B9CED7723}" destId="{F315F9E9-0FC7-46D8-95AC-DC64C8285501}" srcOrd="0" destOrd="2" presId="urn:microsoft.com/office/officeart/2005/8/layout/hChevron3"/>
    <dgm:cxn modelId="{35696DD2-3F43-4E69-AFB5-E5A9F9FF0A55}" type="presOf" srcId="{96DB00E7-999F-45E5-AD8F-1DFC662FE904}" destId="{A47144A3-C245-43E0-9DB1-3CB057843DED}" srcOrd="0" destOrd="1" presId="urn:microsoft.com/office/officeart/2005/8/layout/hChevron3"/>
    <dgm:cxn modelId="{0BFDC1D8-3ADA-4A9A-A5E8-B28C5944945B}" srcId="{7FA7AF24-DFCA-488D-958E-1BB9A83D8A6E}" destId="{7DAE69B8-1B98-4D4A-85B5-E5E028299CAD}" srcOrd="0" destOrd="0" parTransId="{7ADCD7E5-6BD9-4E70-89C2-8C9FA40F53C3}" sibTransId="{B19F9608-F2FA-4485-9D43-3D8397B81E56}"/>
    <dgm:cxn modelId="{E050FAD8-8098-4D86-A819-24080DEA9156}" type="presOf" srcId="{D25DBEFF-A419-4BD1-9F23-BBF39BF3D9BD}" destId="{7DBA6F72-6DE5-43A0-AD74-ECB34779823A}" srcOrd="0" destOrd="2" presId="urn:microsoft.com/office/officeart/2005/8/layout/hChevron3"/>
    <dgm:cxn modelId="{C59046EA-F54D-4A82-98B3-C53C45AC1ED4}" srcId="{88352FAD-64FE-4C0F-9238-7B96E8DFC23B}" destId="{5AAC1001-2165-4800-BDD7-3A67A271ABA8}" srcOrd="0" destOrd="0" parTransId="{53583D59-DC69-4019-A7A7-B2DD366177B5}" sibTransId="{421398F6-AADA-48EC-9F0F-62ED9B23A1DC}"/>
    <dgm:cxn modelId="{C59186F4-13EC-46BA-A6E6-8E92E64C5D65}" srcId="{57BCA0DA-5F12-454B-832E-FADEC141B930}" destId="{1EB14E69-2280-48C9-9B3D-5170A609EA13}" srcOrd="0" destOrd="0" parTransId="{CF92DBD0-D343-4AAF-B312-3F86F7814FD2}" sibTransId="{57E96D5D-3771-4851-BF1E-BCA10FD3FDA3}"/>
    <dgm:cxn modelId="{9F2C8CF6-9A76-4686-94E0-7B8291AD08F1}" srcId="{ECD79AE9-A3A8-4FA5-B3A2-C79F32E2DB4E}" destId="{4F9460D1-373E-4908-ABF5-25555EEB04FB}" srcOrd="1" destOrd="0" parTransId="{8D0376DA-A043-41EB-8777-2D346D159574}" sibTransId="{28474237-726C-4287-B5AC-CC2BC65DBD25}"/>
    <dgm:cxn modelId="{351FA0FA-6C77-453D-B8FE-E13B9B366A72}" type="presOf" srcId="{7FA7AF24-DFCA-488D-958E-1BB9A83D8A6E}" destId="{F315F9E9-0FC7-46D8-95AC-DC64C8285501}" srcOrd="0" destOrd="0" presId="urn:microsoft.com/office/officeart/2005/8/layout/hChevron3"/>
    <dgm:cxn modelId="{88F5AEFE-839A-4D86-A1B2-1FFB3DCAB7C5}" srcId="{7FA7AF24-DFCA-488D-958E-1BB9A83D8A6E}" destId="{F6109101-9AC2-4D62-BEFC-F15B9CED7723}" srcOrd="1" destOrd="0" parTransId="{C0ACC374-945A-49D5-B251-0585DD507D3E}" sibTransId="{29739C45-DB5F-4601-A991-5F77AEB35FAB}"/>
    <dgm:cxn modelId="{85F98564-B62A-4FA8-BDE6-21CAF7D65FAE}" type="presParOf" srcId="{05503290-1E48-4BE3-A9B9-C4BB3B746B34}" destId="{5AE6DD13-8144-44E5-9325-4172868057E0}" srcOrd="0" destOrd="0" presId="urn:microsoft.com/office/officeart/2005/8/layout/hChevron3"/>
    <dgm:cxn modelId="{565209C5-BFC8-4D48-8C4F-E01D3CD5A272}" type="presParOf" srcId="{05503290-1E48-4BE3-A9B9-C4BB3B746B34}" destId="{1D1ABECC-249E-4707-A123-A11C203EE284}" srcOrd="1" destOrd="0" presId="urn:microsoft.com/office/officeart/2005/8/layout/hChevron3"/>
    <dgm:cxn modelId="{9FEFB85F-8A20-4E01-94D2-74BE8259878B}" type="presParOf" srcId="{05503290-1E48-4BE3-A9B9-C4BB3B746B34}" destId="{F315F9E9-0FC7-46D8-95AC-DC64C8285501}" srcOrd="2" destOrd="0" presId="urn:microsoft.com/office/officeart/2005/8/layout/hChevron3"/>
    <dgm:cxn modelId="{9589FAAA-4E64-48BA-AAF5-C8FEA90E913D}" type="presParOf" srcId="{05503290-1E48-4BE3-A9B9-C4BB3B746B34}" destId="{C62A99D8-B516-4886-B9EA-93DEB2259052}" srcOrd="3" destOrd="0" presId="urn:microsoft.com/office/officeart/2005/8/layout/hChevron3"/>
    <dgm:cxn modelId="{95450B3B-6FFE-48E1-BC1A-3CE9C3932806}" type="presParOf" srcId="{05503290-1E48-4BE3-A9B9-C4BB3B746B34}" destId="{A47144A3-C245-43E0-9DB1-3CB057843DED}" srcOrd="4" destOrd="0" presId="urn:microsoft.com/office/officeart/2005/8/layout/hChevron3"/>
    <dgm:cxn modelId="{705CD5AE-2044-4629-89D4-A8474763A8FB}" type="presParOf" srcId="{05503290-1E48-4BE3-A9B9-C4BB3B746B34}" destId="{874A637D-C806-4006-A56B-192260F99168}" srcOrd="5" destOrd="0" presId="urn:microsoft.com/office/officeart/2005/8/layout/hChevron3"/>
    <dgm:cxn modelId="{3D585CA5-1C4A-4131-A237-04833BEC1AE5}" type="presParOf" srcId="{05503290-1E48-4BE3-A9B9-C4BB3B746B34}" destId="{DB296AC0-7BEA-4079-8B97-986B2E46CEE8}" srcOrd="6" destOrd="0" presId="urn:microsoft.com/office/officeart/2005/8/layout/hChevron3"/>
    <dgm:cxn modelId="{AD33F118-E544-44DE-B35A-81F13CBD89AE}" type="presParOf" srcId="{05503290-1E48-4BE3-A9B9-C4BB3B746B34}" destId="{EAF1F481-4FDE-4D57-90FC-A0FAA9349870}" srcOrd="7" destOrd="0" presId="urn:microsoft.com/office/officeart/2005/8/layout/hChevron3"/>
    <dgm:cxn modelId="{CC5E75F4-21F4-4F69-93AE-11B4F15B9E69}" type="presParOf" srcId="{05503290-1E48-4BE3-A9B9-C4BB3B746B34}" destId="{7DBA6F72-6DE5-43A0-AD74-ECB34779823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4A03C2-D096-475D-85BC-B82FFE1219B2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8352FAD-64FE-4C0F-9238-7B96E8DFC23B}">
      <dgm:prSet phldrT="[Text]" custT="1"/>
      <dgm:spPr/>
      <dgm:t>
        <a:bodyPr/>
        <a:lstStyle/>
        <a:p>
          <a:r>
            <a:rPr lang="en-GB" sz="1600" dirty="0"/>
            <a:t>1994/1995</a:t>
          </a:r>
        </a:p>
      </dgm:t>
    </dgm:pt>
    <dgm:pt modelId="{54923A74-39D5-46A6-A221-73A8DC877F0A}" type="parTrans" cxnId="{6260B3B2-111F-4F1F-9E0E-6A97AEDBD944}">
      <dgm:prSet/>
      <dgm:spPr/>
      <dgm:t>
        <a:bodyPr/>
        <a:lstStyle/>
        <a:p>
          <a:endParaRPr lang="en-GB" sz="1400"/>
        </a:p>
      </dgm:t>
    </dgm:pt>
    <dgm:pt modelId="{8C0B5185-866C-427F-BFDA-90E0A51DEA81}" type="sibTrans" cxnId="{6260B3B2-111F-4F1F-9E0E-6A97AEDBD944}">
      <dgm:prSet/>
      <dgm:spPr/>
      <dgm:t>
        <a:bodyPr/>
        <a:lstStyle/>
        <a:p>
          <a:endParaRPr lang="en-GB" sz="1400"/>
        </a:p>
      </dgm:t>
    </dgm:pt>
    <dgm:pt modelId="{5AAC1001-2165-4800-BDD7-3A67A271ABA8}">
      <dgm:prSet phldrT="[Text]" custT="1"/>
      <dgm:spPr/>
      <dgm:t>
        <a:bodyPr/>
        <a:lstStyle/>
        <a:p>
          <a:r>
            <a:rPr lang="en-GB" sz="1400" dirty="0"/>
            <a:t>Involving </a:t>
          </a:r>
          <a:r>
            <a:rPr lang="en-GB" sz="1400" b="1" dirty="0"/>
            <a:t>6 curricula for Informatics</a:t>
          </a:r>
          <a:endParaRPr lang="en-GB" sz="1400" dirty="0"/>
        </a:p>
      </dgm:t>
    </dgm:pt>
    <dgm:pt modelId="{53583D59-DC69-4019-A7A7-B2DD366177B5}" type="parTrans" cxnId="{C59046EA-F54D-4A82-98B3-C53C45AC1ED4}">
      <dgm:prSet/>
      <dgm:spPr/>
      <dgm:t>
        <a:bodyPr/>
        <a:lstStyle/>
        <a:p>
          <a:endParaRPr lang="en-GB" sz="1400"/>
        </a:p>
      </dgm:t>
    </dgm:pt>
    <dgm:pt modelId="{421398F6-AADA-48EC-9F0F-62ED9B23A1DC}" type="sibTrans" cxnId="{C59046EA-F54D-4A82-98B3-C53C45AC1ED4}">
      <dgm:prSet/>
      <dgm:spPr/>
      <dgm:t>
        <a:bodyPr/>
        <a:lstStyle/>
        <a:p>
          <a:endParaRPr lang="en-GB" sz="1400"/>
        </a:p>
      </dgm:t>
    </dgm:pt>
    <dgm:pt modelId="{7FA7AF24-DFCA-488D-958E-1BB9A83D8A6E}">
      <dgm:prSet phldrT="[Text]" custT="1"/>
      <dgm:spPr/>
      <dgm:t>
        <a:bodyPr/>
        <a:lstStyle/>
        <a:p>
          <a:r>
            <a:rPr lang="en-GB" sz="1600" dirty="0"/>
            <a:t>2000/2001</a:t>
          </a:r>
        </a:p>
      </dgm:t>
    </dgm:pt>
    <dgm:pt modelId="{DCA9BF2E-F384-40E5-BE45-27723AFFA1C0}" type="parTrans" cxnId="{188EC0A7-5F34-42C5-AC1A-FECA00B251F0}">
      <dgm:prSet/>
      <dgm:spPr/>
      <dgm:t>
        <a:bodyPr/>
        <a:lstStyle/>
        <a:p>
          <a:endParaRPr lang="en-GB" sz="1400"/>
        </a:p>
      </dgm:t>
    </dgm:pt>
    <dgm:pt modelId="{1682CBB4-5B9B-4F81-8972-9EDAA49BC94A}" type="sibTrans" cxnId="{188EC0A7-5F34-42C5-AC1A-FECA00B251F0}">
      <dgm:prSet/>
      <dgm:spPr/>
      <dgm:t>
        <a:bodyPr/>
        <a:lstStyle/>
        <a:p>
          <a:endParaRPr lang="en-GB" sz="1400"/>
        </a:p>
      </dgm:t>
    </dgm:pt>
    <dgm:pt modelId="{7DAE69B8-1B98-4D4A-85B5-E5E028299CAD}">
      <dgm:prSet phldrT="[Text]" custT="1"/>
      <dgm:spPr/>
      <dgm:t>
        <a:bodyPr/>
        <a:lstStyle/>
        <a:p>
          <a:r>
            <a:rPr lang="en-GB" sz="1400" b="1" dirty="0"/>
            <a:t>Two compulsory subjects</a:t>
          </a:r>
          <a:endParaRPr lang="en-GB" sz="1400" dirty="0"/>
        </a:p>
      </dgm:t>
    </dgm:pt>
    <dgm:pt modelId="{7ADCD7E5-6BD9-4E70-89C2-8C9FA40F53C3}" type="parTrans" cxnId="{0BFDC1D8-3ADA-4A9A-A5E8-B28C5944945B}">
      <dgm:prSet/>
      <dgm:spPr/>
      <dgm:t>
        <a:bodyPr/>
        <a:lstStyle/>
        <a:p>
          <a:endParaRPr lang="en-GB" sz="1400"/>
        </a:p>
      </dgm:t>
    </dgm:pt>
    <dgm:pt modelId="{B19F9608-F2FA-4485-9D43-3D8397B81E56}" type="sibTrans" cxnId="{0BFDC1D8-3ADA-4A9A-A5E8-B28C5944945B}">
      <dgm:prSet/>
      <dgm:spPr/>
      <dgm:t>
        <a:bodyPr/>
        <a:lstStyle/>
        <a:p>
          <a:endParaRPr lang="en-GB" sz="1400"/>
        </a:p>
      </dgm:t>
    </dgm:pt>
    <dgm:pt modelId="{ECD79AE9-A3A8-4FA5-B3A2-C79F32E2DB4E}">
      <dgm:prSet phldrT="[Text]" custT="1"/>
      <dgm:spPr/>
      <dgm:t>
        <a:bodyPr/>
        <a:lstStyle/>
        <a:p>
          <a:r>
            <a:rPr lang="en-GB" sz="1600" dirty="0"/>
            <a:t>2006/2007</a:t>
          </a:r>
        </a:p>
      </dgm:t>
    </dgm:pt>
    <dgm:pt modelId="{98B72C84-BD9D-4627-B411-A889575012FB}" type="parTrans" cxnId="{31C2AE6F-E36F-4FA2-ABC4-422CD49D8F83}">
      <dgm:prSet/>
      <dgm:spPr/>
      <dgm:t>
        <a:bodyPr/>
        <a:lstStyle/>
        <a:p>
          <a:endParaRPr lang="en-GB" sz="1400"/>
        </a:p>
      </dgm:t>
    </dgm:pt>
    <dgm:pt modelId="{DC7A3E62-ADA8-4A2A-AF05-0AFD51D5F80C}" type="sibTrans" cxnId="{31C2AE6F-E36F-4FA2-ABC4-422CD49D8F83}">
      <dgm:prSet/>
      <dgm:spPr/>
      <dgm:t>
        <a:bodyPr/>
        <a:lstStyle/>
        <a:p>
          <a:endParaRPr lang="en-GB" sz="1400"/>
        </a:p>
      </dgm:t>
    </dgm:pt>
    <dgm:pt modelId="{96DB00E7-999F-45E5-AD8F-1DFC662FE904}">
      <dgm:prSet phldrT="[Text]" custT="1"/>
      <dgm:spPr/>
      <dgm:t>
        <a:bodyPr/>
        <a:lstStyle/>
        <a:p>
          <a:r>
            <a:rPr lang="en-GB" sz="1400" b="1" dirty="0"/>
            <a:t>Compulsory</a:t>
          </a:r>
          <a:r>
            <a:rPr lang="en-GB" sz="1400" dirty="0"/>
            <a:t> - Information Technology from 5</a:t>
          </a:r>
          <a:r>
            <a:rPr lang="en-GB" sz="1400" baseline="30000" dirty="0"/>
            <a:t>th</a:t>
          </a:r>
          <a:r>
            <a:rPr lang="en-GB" sz="1400" dirty="0"/>
            <a:t> till 10</a:t>
          </a:r>
          <a:r>
            <a:rPr lang="en-GB" sz="1400" baseline="30000" dirty="0"/>
            <a:t>th</a:t>
          </a:r>
          <a:r>
            <a:rPr lang="en-GB" sz="1400" baseline="0" dirty="0"/>
            <a:t> grade, Informatics in 9</a:t>
          </a:r>
          <a:r>
            <a:rPr lang="en-GB" sz="1400" baseline="30000" dirty="0"/>
            <a:t>th</a:t>
          </a:r>
          <a:r>
            <a:rPr lang="en-GB" sz="1400" baseline="0" dirty="0"/>
            <a:t> and/or 10</a:t>
          </a:r>
          <a:r>
            <a:rPr lang="en-GB" sz="1400" baseline="30000" dirty="0"/>
            <a:t>th</a:t>
          </a:r>
          <a:endParaRPr lang="en-GB" sz="1400" dirty="0"/>
        </a:p>
      </dgm:t>
    </dgm:pt>
    <dgm:pt modelId="{021021DC-410F-4730-9BD2-5B9001E464F4}" type="parTrans" cxnId="{DFA74F6D-E460-443A-90AE-DF7A648CC66E}">
      <dgm:prSet/>
      <dgm:spPr/>
      <dgm:t>
        <a:bodyPr/>
        <a:lstStyle/>
        <a:p>
          <a:endParaRPr lang="en-GB" sz="1400"/>
        </a:p>
      </dgm:t>
    </dgm:pt>
    <dgm:pt modelId="{B95B86A4-D3D8-4C90-AC30-B6A6E1C14221}" type="sibTrans" cxnId="{DFA74F6D-E460-443A-90AE-DF7A648CC66E}">
      <dgm:prSet/>
      <dgm:spPr/>
      <dgm:t>
        <a:bodyPr/>
        <a:lstStyle/>
        <a:p>
          <a:endParaRPr lang="en-GB" sz="1400"/>
        </a:p>
      </dgm:t>
    </dgm:pt>
    <dgm:pt modelId="{B86F8BAC-595F-4613-A478-CF5FBC626C63}">
      <dgm:prSet custT="1"/>
      <dgm:spPr/>
      <dgm:t>
        <a:bodyPr/>
        <a:lstStyle/>
        <a:p>
          <a:r>
            <a:rPr lang="en-GB" sz="1600" dirty="0"/>
            <a:t>2016 – start 2018/2019</a:t>
          </a:r>
        </a:p>
      </dgm:t>
    </dgm:pt>
    <dgm:pt modelId="{25CD82F1-92B5-486A-B0BE-ED9B70DCE885}" type="parTrans" cxnId="{595A7C40-7D5B-4437-8308-D785C9A3CE8B}">
      <dgm:prSet/>
      <dgm:spPr/>
      <dgm:t>
        <a:bodyPr/>
        <a:lstStyle/>
        <a:p>
          <a:endParaRPr lang="en-GB" sz="1400"/>
        </a:p>
      </dgm:t>
    </dgm:pt>
    <dgm:pt modelId="{9290CDF8-EFB1-44DD-A3EC-140B3999046F}" type="sibTrans" cxnId="{595A7C40-7D5B-4437-8308-D785C9A3CE8B}">
      <dgm:prSet/>
      <dgm:spPr/>
      <dgm:t>
        <a:bodyPr/>
        <a:lstStyle/>
        <a:p>
          <a:endParaRPr lang="en-GB" sz="1400"/>
        </a:p>
      </dgm:t>
    </dgm:pt>
    <dgm:pt modelId="{C0B5CF22-B97E-48D4-950C-2394F4311903}">
      <dgm:prSet custT="1"/>
      <dgm:spPr/>
      <dgm:t>
        <a:bodyPr/>
        <a:lstStyle/>
        <a:p>
          <a:pPr>
            <a:tabLst/>
          </a:pPr>
          <a:r>
            <a:rPr lang="en-GB" sz="1400" b="0" dirty="0">
              <a:solidFill>
                <a:schemeClr val="bg1"/>
              </a:solidFill>
            </a:rPr>
            <a:t>New</a:t>
          </a:r>
          <a:r>
            <a:rPr lang="en-GB" sz="1400" b="0" baseline="0" dirty="0">
              <a:solidFill>
                <a:schemeClr val="bg1"/>
              </a:solidFill>
            </a:rPr>
            <a:t> compulsory subject for primary school – Computer modelling in 3</a:t>
          </a:r>
          <a:r>
            <a:rPr lang="en-GB" sz="1400" b="0" baseline="30000" dirty="0">
              <a:solidFill>
                <a:schemeClr val="bg1"/>
              </a:solidFill>
            </a:rPr>
            <a:t>rd</a:t>
          </a:r>
          <a:r>
            <a:rPr lang="en-GB" sz="1400" b="0" baseline="0" dirty="0">
              <a:solidFill>
                <a:schemeClr val="bg1"/>
              </a:solidFill>
            </a:rPr>
            <a:t> and 4</a:t>
          </a:r>
          <a:r>
            <a:rPr lang="en-GB" sz="1400" b="0" baseline="30000" dirty="0">
              <a:solidFill>
                <a:schemeClr val="bg1"/>
              </a:solidFill>
            </a:rPr>
            <a:t>th</a:t>
          </a:r>
          <a:r>
            <a:rPr lang="en-GB" sz="1400" b="0" baseline="0" dirty="0">
              <a:solidFill>
                <a:schemeClr val="bg1"/>
              </a:solidFill>
            </a:rPr>
            <a:t> grade</a:t>
          </a:r>
          <a:endParaRPr lang="en-GB" sz="1400" b="0" dirty="0">
            <a:solidFill>
              <a:schemeClr val="bg1"/>
            </a:solidFill>
          </a:endParaRPr>
        </a:p>
      </dgm:t>
    </dgm:pt>
    <dgm:pt modelId="{AB2C2C6B-9A87-44E2-96B1-CEFC57D4CF01}" type="parTrans" cxnId="{B6992B6C-4EC0-4F8A-99E6-43246BC9BF79}">
      <dgm:prSet/>
      <dgm:spPr/>
      <dgm:t>
        <a:bodyPr/>
        <a:lstStyle/>
        <a:p>
          <a:endParaRPr lang="en-GB" sz="1400"/>
        </a:p>
      </dgm:t>
    </dgm:pt>
    <dgm:pt modelId="{45A03FA8-7D6C-45BD-BDA7-67F5621C3964}" type="sibTrans" cxnId="{B6992B6C-4EC0-4F8A-99E6-43246BC9BF79}">
      <dgm:prSet/>
      <dgm:spPr/>
      <dgm:t>
        <a:bodyPr/>
        <a:lstStyle/>
        <a:p>
          <a:endParaRPr lang="en-GB" sz="1400"/>
        </a:p>
      </dgm:t>
    </dgm:pt>
    <dgm:pt modelId="{C8DF49AC-C032-4958-92AE-3F0524EE1C43}">
      <dgm:prSet custT="1"/>
      <dgm:spPr/>
      <dgm:t>
        <a:bodyPr/>
        <a:lstStyle/>
        <a:p>
          <a:endParaRPr lang="en-GB" sz="1400" dirty="0"/>
        </a:p>
      </dgm:t>
    </dgm:pt>
    <dgm:pt modelId="{798DBDD3-EE38-4D6F-AB96-53F5C8599CBC}" type="parTrans" cxnId="{5832F7C3-767B-4DF6-A086-2DA075922871}">
      <dgm:prSet/>
      <dgm:spPr/>
      <dgm:t>
        <a:bodyPr/>
        <a:lstStyle/>
        <a:p>
          <a:endParaRPr lang="en-GB" sz="1400"/>
        </a:p>
      </dgm:t>
    </dgm:pt>
    <dgm:pt modelId="{B565D925-B015-4131-ABF0-145704F6D7CC}" type="sibTrans" cxnId="{5832F7C3-767B-4DF6-A086-2DA075922871}">
      <dgm:prSet/>
      <dgm:spPr/>
      <dgm:t>
        <a:bodyPr/>
        <a:lstStyle/>
        <a:p>
          <a:endParaRPr lang="en-GB" sz="1400"/>
        </a:p>
      </dgm:t>
    </dgm:pt>
    <dgm:pt modelId="{57BCA0DA-5F12-454B-832E-FADEC141B930}">
      <dgm:prSet custT="1"/>
      <dgm:spPr/>
      <dgm:t>
        <a:bodyPr/>
        <a:lstStyle/>
        <a:p>
          <a:pPr defTabSz="711200"/>
          <a:r>
            <a:rPr lang="en-GB" sz="1600" dirty="0"/>
            <a:t>2021/2022</a:t>
          </a:r>
        </a:p>
      </dgm:t>
    </dgm:pt>
    <dgm:pt modelId="{92FDFD6A-0EA7-495A-A6C7-24450549C693}" type="parTrans" cxnId="{7F559CC3-AEEF-425B-A5A2-32544EF29057}">
      <dgm:prSet/>
      <dgm:spPr/>
      <dgm:t>
        <a:bodyPr/>
        <a:lstStyle/>
        <a:p>
          <a:endParaRPr lang="en-GB" sz="1400"/>
        </a:p>
      </dgm:t>
    </dgm:pt>
    <dgm:pt modelId="{A0F6F8F9-F97D-44B3-B4CE-F0C31F7B99FF}" type="sibTrans" cxnId="{7F559CC3-AEEF-425B-A5A2-32544EF29057}">
      <dgm:prSet/>
      <dgm:spPr/>
      <dgm:t>
        <a:bodyPr/>
        <a:lstStyle/>
        <a:p>
          <a:endParaRPr lang="en-GB" sz="1400"/>
        </a:p>
      </dgm:t>
    </dgm:pt>
    <dgm:pt modelId="{1EB14E69-2280-48C9-9B3D-5170A609EA13}">
      <dgm:prSet custT="1"/>
      <dgm:spPr/>
      <dgm:t>
        <a:bodyPr/>
        <a:lstStyle/>
        <a:p>
          <a:pPr defTabSz="1436688"/>
          <a:r>
            <a:rPr lang="en-GB" sz="1400" b="0" dirty="0">
              <a:solidFill>
                <a:schemeClr val="bg1"/>
              </a:solidFill>
            </a:rPr>
            <a:t>New Subject – Computer modelling and IT in 5</a:t>
          </a:r>
          <a:r>
            <a:rPr lang="en-GB" sz="1400" b="0" baseline="30000" dirty="0">
              <a:solidFill>
                <a:schemeClr val="bg1"/>
              </a:solidFill>
            </a:rPr>
            <a:t>th</a:t>
          </a:r>
          <a:r>
            <a:rPr lang="en-GB" sz="1400" b="0" dirty="0">
              <a:solidFill>
                <a:schemeClr val="bg1"/>
              </a:solidFill>
            </a:rPr>
            <a:t>- 7</a:t>
          </a:r>
          <a:r>
            <a:rPr lang="en-GB" sz="1400" b="0" baseline="30000" dirty="0">
              <a:solidFill>
                <a:schemeClr val="bg1"/>
              </a:solidFill>
            </a:rPr>
            <a:t>th</a:t>
          </a:r>
          <a:r>
            <a:rPr lang="en-GB" sz="1400" b="0" dirty="0">
              <a:solidFill>
                <a:schemeClr val="bg1"/>
              </a:solidFill>
            </a:rPr>
            <a:t> grade, Includes block based and script based programming – Python or Java Script</a:t>
          </a:r>
        </a:p>
      </dgm:t>
    </dgm:pt>
    <dgm:pt modelId="{CF92DBD0-D343-4AAF-B312-3F86F7814FD2}" type="parTrans" cxnId="{C59186F4-13EC-46BA-A6E6-8E92E64C5D65}">
      <dgm:prSet/>
      <dgm:spPr/>
      <dgm:t>
        <a:bodyPr/>
        <a:lstStyle/>
        <a:p>
          <a:endParaRPr lang="en-GB" sz="1400"/>
        </a:p>
      </dgm:t>
    </dgm:pt>
    <dgm:pt modelId="{57E96D5D-3771-4851-BF1E-BCA10FD3FDA3}" type="sibTrans" cxnId="{C59186F4-13EC-46BA-A6E6-8E92E64C5D65}">
      <dgm:prSet/>
      <dgm:spPr/>
      <dgm:t>
        <a:bodyPr/>
        <a:lstStyle/>
        <a:p>
          <a:endParaRPr lang="en-GB" sz="1400"/>
        </a:p>
      </dgm:t>
    </dgm:pt>
    <dgm:pt modelId="{94148065-9123-4C85-8614-D38281600E4A}">
      <dgm:prSet phldrT="[Text]" custT="1"/>
      <dgm:spPr/>
      <dgm:t>
        <a:bodyPr/>
        <a:lstStyle/>
        <a:p>
          <a:r>
            <a:rPr lang="en-GB" sz="1400" dirty="0"/>
            <a:t>Dependent on the equipment of schools</a:t>
          </a:r>
        </a:p>
      </dgm:t>
    </dgm:pt>
    <dgm:pt modelId="{20BDED86-F5E0-43E7-A698-1A029B94831B}" type="parTrans" cxnId="{47386DC9-069E-4AD3-91F2-FD9AD21359DD}">
      <dgm:prSet/>
      <dgm:spPr/>
      <dgm:t>
        <a:bodyPr/>
        <a:lstStyle/>
        <a:p>
          <a:endParaRPr lang="en-GB" sz="1400"/>
        </a:p>
      </dgm:t>
    </dgm:pt>
    <dgm:pt modelId="{42976E1C-CA1F-4D50-A522-963B74757DF9}" type="sibTrans" cxnId="{47386DC9-069E-4AD3-91F2-FD9AD21359DD}">
      <dgm:prSet/>
      <dgm:spPr/>
      <dgm:t>
        <a:bodyPr/>
        <a:lstStyle/>
        <a:p>
          <a:endParaRPr lang="en-GB" sz="1400"/>
        </a:p>
      </dgm:t>
    </dgm:pt>
    <dgm:pt modelId="{5267BED8-69AA-4097-9782-15B9FD1A121D}">
      <dgm:prSet phldrT="[Text]" custT="1"/>
      <dgm:spPr/>
      <dgm:t>
        <a:bodyPr/>
        <a:lstStyle/>
        <a:p>
          <a:r>
            <a:rPr lang="en-GB" sz="1400" dirty="0"/>
            <a:t>Informatics in 9</a:t>
          </a:r>
          <a:r>
            <a:rPr lang="en-GB" sz="1400" baseline="30000" dirty="0"/>
            <a:t>th</a:t>
          </a:r>
          <a:r>
            <a:rPr lang="en-GB" sz="1400" dirty="0"/>
            <a:t> grade</a:t>
          </a:r>
        </a:p>
      </dgm:t>
    </dgm:pt>
    <dgm:pt modelId="{322B13EE-A3F9-4ABA-BD0B-03A1AA10CE20}" type="parTrans" cxnId="{90042FCF-B3A6-4009-AA76-E2FB447EF0BE}">
      <dgm:prSet/>
      <dgm:spPr/>
      <dgm:t>
        <a:bodyPr/>
        <a:lstStyle/>
        <a:p>
          <a:endParaRPr lang="en-GB" sz="1400"/>
        </a:p>
      </dgm:t>
    </dgm:pt>
    <dgm:pt modelId="{2283EFD4-2BAF-47DB-B09E-DFC8C6DE1714}" type="sibTrans" cxnId="{90042FCF-B3A6-4009-AA76-E2FB447EF0BE}">
      <dgm:prSet/>
      <dgm:spPr/>
      <dgm:t>
        <a:bodyPr/>
        <a:lstStyle/>
        <a:p>
          <a:endParaRPr lang="en-GB" sz="1400"/>
        </a:p>
      </dgm:t>
    </dgm:pt>
    <dgm:pt modelId="{728C6B2A-99B6-4EDE-9D9D-0DFBABEE7BE2}">
      <dgm:prSet phldrT="[Text]" custT="1"/>
      <dgm:spPr/>
      <dgm:t>
        <a:bodyPr/>
        <a:lstStyle/>
        <a:p>
          <a:r>
            <a:rPr lang="en-GB" sz="1400" dirty="0"/>
            <a:t>Information Technology – in 9 and 10 grade</a:t>
          </a:r>
        </a:p>
      </dgm:t>
    </dgm:pt>
    <dgm:pt modelId="{AC084CA8-97B7-4AA9-92D6-BE41E77C57F0}" type="parTrans" cxnId="{E1C1FF9C-CF93-42F3-A7DC-5654B3E8DC11}">
      <dgm:prSet/>
      <dgm:spPr/>
      <dgm:t>
        <a:bodyPr/>
        <a:lstStyle/>
        <a:p>
          <a:endParaRPr lang="en-GB" sz="1400"/>
        </a:p>
      </dgm:t>
    </dgm:pt>
    <dgm:pt modelId="{37652E5A-F1CF-4A6E-B6C9-584B34854DD9}" type="sibTrans" cxnId="{E1C1FF9C-CF93-42F3-A7DC-5654B3E8DC11}">
      <dgm:prSet/>
      <dgm:spPr/>
      <dgm:t>
        <a:bodyPr/>
        <a:lstStyle/>
        <a:p>
          <a:endParaRPr lang="en-GB" sz="1400"/>
        </a:p>
      </dgm:t>
    </dgm:pt>
    <dgm:pt modelId="{DE6A04EE-A16C-42A4-B1D6-C12C78FD61D4}">
      <dgm:prSet phldrT="[Text]" custT="1"/>
      <dgm:spPr/>
      <dgm:t>
        <a:bodyPr/>
        <a:lstStyle/>
        <a:p>
          <a:r>
            <a:rPr lang="en-GB" sz="1400" dirty="0"/>
            <a:t>Elective IT for primary schools (2003/2004)</a:t>
          </a:r>
        </a:p>
      </dgm:t>
    </dgm:pt>
    <dgm:pt modelId="{B4084377-0DA1-4C2D-957A-C0089EFC43EA}" type="parTrans" cxnId="{E10B315D-E27A-4AD5-9D60-8101D84B8DD9}">
      <dgm:prSet/>
      <dgm:spPr/>
      <dgm:t>
        <a:bodyPr/>
        <a:lstStyle/>
        <a:p>
          <a:endParaRPr lang="en-GB" sz="1400"/>
        </a:p>
      </dgm:t>
    </dgm:pt>
    <dgm:pt modelId="{58E66F23-F027-401D-BE28-5B5BB6EAB107}" type="sibTrans" cxnId="{E10B315D-E27A-4AD5-9D60-8101D84B8DD9}">
      <dgm:prSet/>
      <dgm:spPr/>
      <dgm:t>
        <a:bodyPr/>
        <a:lstStyle/>
        <a:p>
          <a:endParaRPr lang="en-GB" sz="1400"/>
        </a:p>
      </dgm:t>
    </dgm:pt>
    <dgm:pt modelId="{F6BF5FC1-37F1-4A68-A3CE-9B8F62C802CB}">
      <dgm:prSet custT="1"/>
      <dgm:spPr/>
      <dgm:t>
        <a:bodyPr/>
        <a:lstStyle/>
        <a:p>
          <a:r>
            <a:rPr lang="en-GB" sz="1400" dirty="0">
              <a:solidFill>
                <a:schemeClr val="bg1"/>
              </a:solidFill>
            </a:rPr>
            <a:t>New curricula for CS at  high schools </a:t>
          </a:r>
        </a:p>
      </dgm:t>
    </dgm:pt>
    <dgm:pt modelId="{5890F722-6ADA-45F0-9BD7-D1AA51D861C8}" type="parTrans" cxnId="{5D824183-A9E3-4415-9AA4-F52227E28E0C}">
      <dgm:prSet/>
      <dgm:spPr/>
      <dgm:t>
        <a:bodyPr/>
        <a:lstStyle/>
        <a:p>
          <a:endParaRPr lang="en-GB" sz="1400"/>
        </a:p>
      </dgm:t>
    </dgm:pt>
    <dgm:pt modelId="{366136F3-DD19-4FE1-B956-7CCFF9DE1F31}" type="sibTrans" cxnId="{5D824183-A9E3-4415-9AA4-F52227E28E0C}">
      <dgm:prSet/>
      <dgm:spPr/>
      <dgm:t>
        <a:bodyPr/>
        <a:lstStyle/>
        <a:p>
          <a:endParaRPr lang="en-GB" sz="1400"/>
        </a:p>
      </dgm:t>
    </dgm:pt>
    <dgm:pt modelId="{05503290-1E48-4BE3-A9B9-C4BB3B746B34}" type="pres">
      <dgm:prSet presAssocID="{384A03C2-D096-475D-85BC-B82FFE1219B2}" presName="Name0" presStyleCnt="0">
        <dgm:presLayoutVars>
          <dgm:dir/>
          <dgm:resizeHandles val="exact"/>
        </dgm:presLayoutVars>
      </dgm:prSet>
      <dgm:spPr/>
    </dgm:pt>
    <dgm:pt modelId="{5AE6DD13-8144-44E5-9325-4172868057E0}" type="pres">
      <dgm:prSet presAssocID="{88352FAD-64FE-4C0F-9238-7B96E8DFC23B}" presName="parAndChTx" presStyleLbl="node1" presStyleIdx="0" presStyleCnt="5" custScaleY="110143">
        <dgm:presLayoutVars>
          <dgm:bulletEnabled val="1"/>
        </dgm:presLayoutVars>
      </dgm:prSet>
      <dgm:spPr/>
    </dgm:pt>
    <dgm:pt modelId="{1D1ABECC-249E-4707-A123-A11C203EE284}" type="pres">
      <dgm:prSet presAssocID="{8C0B5185-866C-427F-BFDA-90E0A51DEA81}" presName="parAndChSpace" presStyleCnt="0"/>
      <dgm:spPr/>
    </dgm:pt>
    <dgm:pt modelId="{F315F9E9-0FC7-46D8-95AC-DC64C8285501}" type="pres">
      <dgm:prSet presAssocID="{7FA7AF24-DFCA-488D-958E-1BB9A83D8A6E}" presName="parAndChTx" presStyleLbl="node1" presStyleIdx="1" presStyleCnt="5" custScaleY="110143">
        <dgm:presLayoutVars>
          <dgm:bulletEnabled val="1"/>
        </dgm:presLayoutVars>
      </dgm:prSet>
      <dgm:spPr/>
    </dgm:pt>
    <dgm:pt modelId="{C62A99D8-B516-4886-B9EA-93DEB2259052}" type="pres">
      <dgm:prSet presAssocID="{1682CBB4-5B9B-4F81-8972-9EDAA49BC94A}" presName="parAndChSpace" presStyleCnt="0"/>
      <dgm:spPr/>
    </dgm:pt>
    <dgm:pt modelId="{A47144A3-C245-43E0-9DB1-3CB057843DED}" type="pres">
      <dgm:prSet presAssocID="{ECD79AE9-A3A8-4FA5-B3A2-C79F32E2DB4E}" presName="parAndChTx" presStyleLbl="node1" presStyleIdx="2" presStyleCnt="5" custScaleY="110143" custLinFactNeighborX="2682" custLinFactNeighborY="-784">
        <dgm:presLayoutVars>
          <dgm:bulletEnabled val="1"/>
        </dgm:presLayoutVars>
      </dgm:prSet>
      <dgm:spPr/>
    </dgm:pt>
    <dgm:pt modelId="{874A637D-C806-4006-A56B-192260F99168}" type="pres">
      <dgm:prSet presAssocID="{DC7A3E62-ADA8-4A2A-AF05-0AFD51D5F80C}" presName="parAndChSpace" presStyleCnt="0"/>
      <dgm:spPr/>
    </dgm:pt>
    <dgm:pt modelId="{DB296AC0-7BEA-4079-8B97-986B2E46CEE8}" type="pres">
      <dgm:prSet presAssocID="{B86F8BAC-595F-4613-A478-CF5FBC626C63}" presName="parAndChTx" presStyleLbl="node1" presStyleIdx="3" presStyleCnt="5" custScaleY="110143">
        <dgm:presLayoutVars>
          <dgm:bulletEnabled val="1"/>
        </dgm:presLayoutVars>
      </dgm:prSet>
      <dgm:spPr/>
    </dgm:pt>
    <dgm:pt modelId="{EAF1F481-4FDE-4D57-90FC-A0FAA9349870}" type="pres">
      <dgm:prSet presAssocID="{9290CDF8-EFB1-44DD-A3EC-140B3999046F}" presName="parAndChSpace" presStyleCnt="0"/>
      <dgm:spPr/>
    </dgm:pt>
    <dgm:pt modelId="{7DBA6F72-6DE5-43A0-AD74-ECB34779823A}" type="pres">
      <dgm:prSet presAssocID="{57BCA0DA-5F12-454B-832E-FADEC141B930}" presName="parAndChTx" presStyleLbl="node1" presStyleIdx="4" presStyleCnt="5" custScaleY="110143">
        <dgm:presLayoutVars>
          <dgm:bulletEnabled val="1"/>
        </dgm:presLayoutVars>
      </dgm:prSet>
      <dgm:spPr/>
    </dgm:pt>
  </dgm:ptLst>
  <dgm:cxnLst>
    <dgm:cxn modelId="{BE010809-0C2F-47B0-A9C3-66FA63BA4F8F}" type="presOf" srcId="{ECD79AE9-A3A8-4FA5-B3A2-C79F32E2DB4E}" destId="{A47144A3-C245-43E0-9DB1-3CB057843DED}" srcOrd="0" destOrd="0" presId="urn:microsoft.com/office/officeart/2005/8/layout/hChevron3"/>
    <dgm:cxn modelId="{37C63117-E7B1-4858-A23A-C44F72E27005}" type="presOf" srcId="{B86F8BAC-595F-4613-A478-CF5FBC626C63}" destId="{DB296AC0-7BEA-4079-8B97-986B2E46CEE8}" srcOrd="0" destOrd="0" presId="urn:microsoft.com/office/officeart/2005/8/layout/hChevron3"/>
    <dgm:cxn modelId="{5087801D-BDAB-4F40-8D9E-58EB5566F265}" type="presOf" srcId="{728C6B2A-99B6-4EDE-9D9D-0DFBABEE7BE2}" destId="{F315F9E9-0FC7-46D8-95AC-DC64C8285501}" srcOrd="0" destOrd="3" presId="urn:microsoft.com/office/officeart/2005/8/layout/hChevron3"/>
    <dgm:cxn modelId="{17D3A01D-83E2-4422-AC89-05638E14F827}" type="presOf" srcId="{5267BED8-69AA-4097-9782-15B9FD1A121D}" destId="{F315F9E9-0FC7-46D8-95AC-DC64C8285501}" srcOrd="0" destOrd="2" presId="urn:microsoft.com/office/officeart/2005/8/layout/hChevron3"/>
    <dgm:cxn modelId="{A2F46A24-DB9A-4685-A53D-927B41862EB7}" type="presOf" srcId="{DE6A04EE-A16C-42A4-B1D6-C12C78FD61D4}" destId="{A47144A3-C245-43E0-9DB1-3CB057843DED}" srcOrd="0" destOrd="2" presId="urn:microsoft.com/office/officeart/2005/8/layout/hChevron3"/>
    <dgm:cxn modelId="{BAA0592A-CFA2-4D38-AAEF-E25D86ADA297}" type="presOf" srcId="{F6BF5FC1-37F1-4A68-A3CE-9B8F62C802CB}" destId="{DB296AC0-7BEA-4079-8B97-986B2E46CEE8}" srcOrd="0" destOrd="2" presId="urn:microsoft.com/office/officeart/2005/8/layout/hChevron3"/>
    <dgm:cxn modelId="{42A40239-23CC-40D2-A143-DF69816886A0}" type="presOf" srcId="{57BCA0DA-5F12-454B-832E-FADEC141B930}" destId="{7DBA6F72-6DE5-43A0-AD74-ECB34779823A}" srcOrd="0" destOrd="0" presId="urn:microsoft.com/office/officeart/2005/8/layout/hChevron3"/>
    <dgm:cxn modelId="{595A7C40-7D5B-4437-8308-D785C9A3CE8B}" srcId="{384A03C2-D096-475D-85BC-B82FFE1219B2}" destId="{B86F8BAC-595F-4613-A478-CF5FBC626C63}" srcOrd="3" destOrd="0" parTransId="{25CD82F1-92B5-486A-B0BE-ED9B70DCE885}" sibTransId="{9290CDF8-EFB1-44DD-A3EC-140B3999046F}"/>
    <dgm:cxn modelId="{E10B315D-E27A-4AD5-9D60-8101D84B8DD9}" srcId="{ECD79AE9-A3A8-4FA5-B3A2-C79F32E2DB4E}" destId="{DE6A04EE-A16C-42A4-B1D6-C12C78FD61D4}" srcOrd="1" destOrd="0" parTransId="{B4084377-0DA1-4C2D-957A-C0089EFC43EA}" sibTransId="{58E66F23-F027-401D-BE28-5B5BB6EAB107}"/>
    <dgm:cxn modelId="{7D6C2A60-EBE6-406B-9393-8FB359CAB5D0}" type="presOf" srcId="{C0B5CF22-B97E-48D4-950C-2394F4311903}" destId="{DB296AC0-7BEA-4079-8B97-986B2E46CEE8}" srcOrd="0" destOrd="1" presId="urn:microsoft.com/office/officeart/2005/8/layout/hChevron3"/>
    <dgm:cxn modelId="{6A8A6048-1265-4AB9-B2BC-6A0D290E6450}" type="presOf" srcId="{C8DF49AC-C032-4958-92AE-3F0524EE1C43}" destId="{DB296AC0-7BEA-4079-8B97-986B2E46CEE8}" srcOrd="0" destOrd="3" presId="urn:microsoft.com/office/officeart/2005/8/layout/hChevron3"/>
    <dgm:cxn modelId="{B6992B6C-4EC0-4F8A-99E6-43246BC9BF79}" srcId="{B86F8BAC-595F-4613-A478-CF5FBC626C63}" destId="{C0B5CF22-B97E-48D4-950C-2394F4311903}" srcOrd="0" destOrd="0" parTransId="{AB2C2C6B-9A87-44E2-96B1-CEFC57D4CF01}" sibTransId="{45A03FA8-7D6C-45BD-BDA7-67F5621C3964}"/>
    <dgm:cxn modelId="{DFA74F6D-E460-443A-90AE-DF7A648CC66E}" srcId="{ECD79AE9-A3A8-4FA5-B3A2-C79F32E2DB4E}" destId="{96DB00E7-999F-45E5-AD8F-1DFC662FE904}" srcOrd="0" destOrd="0" parTransId="{021021DC-410F-4730-9BD2-5B9001E464F4}" sibTransId="{B95B86A4-D3D8-4C90-AC30-B6A6E1C14221}"/>
    <dgm:cxn modelId="{31C2AE6F-E36F-4FA2-ABC4-422CD49D8F83}" srcId="{384A03C2-D096-475D-85BC-B82FFE1219B2}" destId="{ECD79AE9-A3A8-4FA5-B3A2-C79F32E2DB4E}" srcOrd="2" destOrd="0" parTransId="{98B72C84-BD9D-4627-B411-A889575012FB}" sibTransId="{DC7A3E62-ADA8-4A2A-AF05-0AFD51D5F80C}"/>
    <dgm:cxn modelId="{5D824183-A9E3-4415-9AA4-F52227E28E0C}" srcId="{B86F8BAC-595F-4613-A478-CF5FBC626C63}" destId="{F6BF5FC1-37F1-4A68-A3CE-9B8F62C802CB}" srcOrd="1" destOrd="0" parTransId="{5890F722-6ADA-45F0-9BD7-D1AA51D861C8}" sibTransId="{366136F3-DD19-4FE1-B956-7CCFF9DE1F31}"/>
    <dgm:cxn modelId="{AA9D848E-3CBD-4573-9FE3-AE4D382271B5}" type="presOf" srcId="{1EB14E69-2280-48C9-9B3D-5170A609EA13}" destId="{7DBA6F72-6DE5-43A0-AD74-ECB34779823A}" srcOrd="0" destOrd="1" presId="urn:microsoft.com/office/officeart/2005/8/layout/hChevron3"/>
    <dgm:cxn modelId="{E1C1FF9C-CF93-42F3-A7DC-5654B3E8DC11}" srcId="{7FA7AF24-DFCA-488D-958E-1BB9A83D8A6E}" destId="{728C6B2A-99B6-4EDE-9D9D-0DFBABEE7BE2}" srcOrd="2" destOrd="0" parTransId="{AC084CA8-97B7-4AA9-92D6-BE41E77C57F0}" sibTransId="{37652E5A-F1CF-4A6E-B6C9-584B34854DD9}"/>
    <dgm:cxn modelId="{A53C07A0-3426-457A-9E98-0EBC4CDEF448}" type="presOf" srcId="{88352FAD-64FE-4C0F-9238-7B96E8DFC23B}" destId="{5AE6DD13-8144-44E5-9325-4172868057E0}" srcOrd="0" destOrd="0" presId="urn:microsoft.com/office/officeart/2005/8/layout/hChevron3"/>
    <dgm:cxn modelId="{188EC0A7-5F34-42C5-AC1A-FECA00B251F0}" srcId="{384A03C2-D096-475D-85BC-B82FFE1219B2}" destId="{7FA7AF24-DFCA-488D-958E-1BB9A83D8A6E}" srcOrd="1" destOrd="0" parTransId="{DCA9BF2E-F384-40E5-BE45-27723AFFA1C0}" sibTransId="{1682CBB4-5B9B-4F81-8972-9EDAA49BC94A}"/>
    <dgm:cxn modelId="{6260B3B2-111F-4F1F-9E0E-6A97AEDBD944}" srcId="{384A03C2-D096-475D-85BC-B82FFE1219B2}" destId="{88352FAD-64FE-4C0F-9238-7B96E8DFC23B}" srcOrd="0" destOrd="0" parTransId="{54923A74-39D5-46A6-A221-73A8DC877F0A}" sibTransId="{8C0B5185-866C-427F-BFDA-90E0A51DEA81}"/>
    <dgm:cxn modelId="{0DB560B3-552A-42D5-AC5F-6431A1E684B4}" type="presOf" srcId="{94148065-9123-4C85-8614-D38281600E4A}" destId="{5AE6DD13-8144-44E5-9325-4172868057E0}" srcOrd="0" destOrd="2" presId="urn:microsoft.com/office/officeart/2005/8/layout/hChevron3"/>
    <dgm:cxn modelId="{5F2553B4-4C63-4879-A0CC-E3D1FE887506}" type="presOf" srcId="{5AAC1001-2165-4800-BDD7-3A67A271ABA8}" destId="{5AE6DD13-8144-44E5-9325-4172868057E0}" srcOrd="0" destOrd="1" presId="urn:microsoft.com/office/officeart/2005/8/layout/hChevron3"/>
    <dgm:cxn modelId="{038D08BC-51FF-4409-B791-C0D5C202527F}" type="presOf" srcId="{7DAE69B8-1B98-4D4A-85B5-E5E028299CAD}" destId="{F315F9E9-0FC7-46D8-95AC-DC64C8285501}" srcOrd="0" destOrd="1" presId="urn:microsoft.com/office/officeart/2005/8/layout/hChevron3"/>
    <dgm:cxn modelId="{7F559CC3-AEEF-425B-A5A2-32544EF29057}" srcId="{384A03C2-D096-475D-85BC-B82FFE1219B2}" destId="{57BCA0DA-5F12-454B-832E-FADEC141B930}" srcOrd="4" destOrd="0" parTransId="{92FDFD6A-0EA7-495A-A6C7-24450549C693}" sibTransId="{A0F6F8F9-F97D-44B3-B4CE-F0C31F7B99FF}"/>
    <dgm:cxn modelId="{5832F7C3-767B-4DF6-A086-2DA075922871}" srcId="{B86F8BAC-595F-4613-A478-CF5FBC626C63}" destId="{C8DF49AC-C032-4958-92AE-3F0524EE1C43}" srcOrd="2" destOrd="0" parTransId="{798DBDD3-EE38-4D6F-AB96-53F5C8599CBC}" sibTransId="{B565D925-B015-4131-ABF0-145704F6D7CC}"/>
    <dgm:cxn modelId="{47386DC9-069E-4AD3-91F2-FD9AD21359DD}" srcId="{88352FAD-64FE-4C0F-9238-7B96E8DFC23B}" destId="{94148065-9123-4C85-8614-D38281600E4A}" srcOrd="1" destOrd="0" parTransId="{20BDED86-F5E0-43E7-A698-1A029B94831B}" sibTransId="{42976E1C-CA1F-4D50-A522-963B74757DF9}"/>
    <dgm:cxn modelId="{8254D2CA-17FC-4215-946D-3D2C8994E066}" type="presOf" srcId="{384A03C2-D096-475D-85BC-B82FFE1219B2}" destId="{05503290-1E48-4BE3-A9B9-C4BB3B746B34}" srcOrd="0" destOrd="0" presId="urn:microsoft.com/office/officeart/2005/8/layout/hChevron3"/>
    <dgm:cxn modelId="{90042FCF-B3A6-4009-AA76-E2FB447EF0BE}" srcId="{7FA7AF24-DFCA-488D-958E-1BB9A83D8A6E}" destId="{5267BED8-69AA-4097-9782-15B9FD1A121D}" srcOrd="1" destOrd="0" parTransId="{322B13EE-A3F9-4ABA-BD0B-03A1AA10CE20}" sibTransId="{2283EFD4-2BAF-47DB-B09E-DFC8C6DE1714}"/>
    <dgm:cxn modelId="{35696DD2-3F43-4E69-AFB5-E5A9F9FF0A55}" type="presOf" srcId="{96DB00E7-999F-45E5-AD8F-1DFC662FE904}" destId="{A47144A3-C245-43E0-9DB1-3CB057843DED}" srcOrd="0" destOrd="1" presId="urn:microsoft.com/office/officeart/2005/8/layout/hChevron3"/>
    <dgm:cxn modelId="{0BFDC1D8-3ADA-4A9A-A5E8-B28C5944945B}" srcId="{7FA7AF24-DFCA-488D-958E-1BB9A83D8A6E}" destId="{7DAE69B8-1B98-4D4A-85B5-E5E028299CAD}" srcOrd="0" destOrd="0" parTransId="{7ADCD7E5-6BD9-4E70-89C2-8C9FA40F53C3}" sibTransId="{B19F9608-F2FA-4485-9D43-3D8397B81E56}"/>
    <dgm:cxn modelId="{C59046EA-F54D-4A82-98B3-C53C45AC1ED4}" srcId="{88352FAD-64FE-4C0F-9238-7B96E8DFC23B}" destId="{5AAC1001-2165-4800-BDD7-3A67A271ABA8}" srcOrd="0" destOrd="0" parTransId="{53583D59-DC69-4019-A7A7-B2DD366177B5}" sibTransId="{421398F6-AADA-48EC-9F0F-62ED9B23A1DC}"/>
    <dgm:cxn modelId="{C59186F4-13EC-46BA-A6E6-8E92E64C5D65}" srcId="{57BCA0DA-5F12-454B-832E-FADEC141B930}" destId="{1EB14E69-2280-48C9-9B3D-5170A609EA13}" srcOrd="0" destOrd="0" parTransId="{CF92DBD0-D343-4AAF-B312-3F86F7814FD2}" sibTransId="{57E96D5D-3771-4851-BF1E-BCA10FD3FDA3}"/>
    <dgm:cxn modelId="{351FA0FA-6C77-453D-B8FE-E13B9B366A72}" type="presOf" srcId="{7FA7AF24-DFCA-488D-958E-1BB9A83D8A6E}" destId="{F315F9E9-0FC7-46D8-95AC-DC64C8285501}" srcOrd="0" destOrd="0" presId="urn:microsoft.com/office/officeart/2005/8/layout/hChevron3"/>
    <dgm:cxn modelId="{85F98564-B62A-4FA8-BDE6-21CAF7D65FAE}" type="presParOf" srcId="{05503290-1E48-4BE3-A9B9-C4BB3B746B34}" destId="{5AE6DD13-8144-44E5-9325-4172868057E0}" srcOrd="0" destOrd="0" presId="urn:microsoft.com/office/officeart/2005/8/layout/hChevron3"/>
    <dgm:cxn modelId="{565209C5-BFC8-4D48-8C4F-E01D3CD5A272}" type="presParOf" srcId="{05503290-1E48-4BE3-A9B9-C4BB3B746B34}" destId="{1D1ABECC-249E-4707-A123-A11C203EE284}" srcOrd="1" destOrd="0" presId="urn:microsoft.com/office/officeart/2005/8/layout/hChevron3"/>
    <dgm:cxn modelId="{9FEFB85F-8A20-4E01-94D2-74BE8259878B}" type="presParOf" srcId="{05503290-1E48-4BE3-A9B9-C4BB3B746B34}" destId="{F315F9E9-0FC7-46D8-95AC-DC64C8285501}" srcOrd="2" destOrd="0" presId="urn:microsoft.com/office/officeart/2005/8/layout/hChevron3"/>
    <dgm:cxn modelId="{9589FAAA-4E64-48BA-AAF5-C8FEA90E913D}" type="presParOf" srcId="{05503290-1E48-4BE3-A9B9-C4BB3B746B34}" destId="{C62A99D8-B516-4886-B9EA-93DEB2259052}" srcOrd="3" destOrd="0" presId="urn:microsoft.com/office/officeart/2005/8/layout/hChevron3"/>
    <dgm:cxn modelId="{95450B3B-6FFE-48E1-BC1A-3CE9C3932806}" type="presParOf" srcId="{05503290-1E48-4BE3-A9B9-C4BB3B746B34}" destId="{A47144A3-C245-43E0-9DB1-3CB057843DED}" srcOrd="4" destOrd="0" presId="urn:microsoft.com/office/officeart/2005/8/layout/hChevron3"/>
    <dgm:cxn modelId="{705CD5AE-2044-4629-89D4-A8474763A8FB}" type="presParOf" srcId="{05503290-1E48-4BE3-A9B9-C4BB3B746B34}" destId="{874A637D-C806-4006-A56B-192260F99168}" srcOrd="5" destOrd="0" presId="urn:microsoft.com/office/officeart/2005/8/layout/hChevron3"/>
    <dgm:cxn modelId="{3D585CA5-1C4A-4131-A237-04833BEC1AE5}" type="presParOf" srcId="{05503290-1E48-4BE3-A9B9-C4BB3B746B34}" destId="{DB296AC0-7BEA-4079-8B97-986B2E46CEE8}" srcOrd="6" destOrd="0" presId="urn:microsoft.com/office/officeart/2005/8/layout/hChevron3"/>
    <dgm:cxn modelId="{AD33F118-E544-44DE-B35A-81F13CBD89AE}" type="presParOf" srcId="{05503290-1E48-4BE3-A9B9-C4BB3B746B34}" destId="{EAF1F481-4FDE-4D57-90FC-A0FAA9349870}" srcOrd="7" destOrd="0" presId="urn:microsoft.com/office/officeart/2005/8/layout/hChevron3"/>
    <dgm:cxn modelId="{CC5E75F4-21F4-4F69-93AE-11B4F15B9E69}" type="presParOf" srcId="{05503290-1E48-4BE3-A9B9-C4BB3B746B34}" destId="{7DBA6F72-6DE5-43A0-AD74-ECB34779823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68B3F6-D45B-42F8-9DEA-946A33A47C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C320FD9C-B8AB-4BCB-8CDE-50F1621BFB63}">
      <dgm:prSet phldrT="[Текст]" custT="1"/>
      <dgm:spPr>
        <a:solidFill>
          <a:srgbClr val="9C2C56"/>
        </a:solidFill>
      </dgm:spPr>
      <dgm:t>
        <a:bodyPr/>
        <a:lstStyle/>
        <a:p>
          <a:pPr marL="144000" algn="l"/>
          <a:r>
            <a:rPr lang="en-GB" sz="2200" dirty="0"/>
            <a:t>Topic</a:t>
          </a:r>
          <a:r>
            <a:rPr lang="bg-BG" sz="2200" dirty="0"/>
            <a:t> 1. </a:t>
          </a:r>
          <a:r>
            <a:rPr lang="en-GB" sz="2200" dirty="0"/>
            <a:t>Digital devices</a:t>
          </a:r>
          <a:endParaRPr lang="bg-BG" sz="2200" dirty="0"/>
        </a:p>
      </dgm:t>
    </dgm:pt>
    <dgm:pt modelId="{B6B58910-621A-4258-A7C0-AA2FD8A1AEBD}" type="parTrans" cxnId="{4AA77C17-4F1F-485E-922C-B57D99CA4993}">
      <dgm:prSet/>
      <dgm:spPr/>
      <dgm:t>
        <a:bodyPr/>
        <a:lstStyle/>
        <a:p>
          <a:endParaRPr lang="bg-BG" sz="2200"/>
        </a:p>
      </dgm:t>
    </dgm:pt>
    <dgm:pt modelId="{D109D7FD-C40D-4F4A-8DDA-A529A4AB6B32}" type="sibTrans" cxnId="{4AA77C17-4F1F-485E-922C-B57D99CA4993}">
      <dgm:prSet/>
      <dgm:spPr/>
      <dgm:t>
        <a:bodyPr/>
        <a:lstStyle/>
        <a:p>
          <a:endParaRPr lang="bg-BG" sz="2200"/>
        </a:p>
      </dgm:t>
    </dgm:pt>
    <dgm:pt modelId="{84A5857D-C8C7-4109-A2A7-D0FE2C8D4F19}">
      <dgm:prSet phldrT="[Текст]" custT="1"/>
      <dgm:spPr>
        <a:solidFill>
          <a:srgbClr val="9C2C56"/>
        </a:solidFill>
      </dgm:spPr>
      <dgm:t>
        <a:bodyPr/>
        <a:lstStyle/>
        <a:p>
          <a:pPr marL="144000" algn="l"/>
          <a:r>
            <a:rPr lang="en-GB" sz="2200" dirty="0"/>
            <a:t>Topic</a:t>
          </a:r>
          <a:r>
            <a:rPr lang="bg-BG" sz="2200" dirty="0"/>
            <a:t> 6. </a:t>
          </a:r>
          <a:r>
            <a:rPr lang="en-GB" sz="2200" dirty="0"/>
            <a:t>Text and sound in visual environment</a:t>
          </a:r>
          <a:r>
            <a:rPr lang="bg-BG" sz="2200" dirty="0"/>
            <a:t> </a:t>
          </a:r>
        </a:p>
      </dgm:t>
    </dgm:pt>
    <dgm:pt modelId="{4DA9F635-7FBD-4821-A83E-5015E4CBD8CF}" type="parTrans" cxnId="{2F2DF82C-E478-408B-ABCC-7DCC6496DF4E}">
      <dgm:prSet/>
      <dgm:spPr/>
      <dgm:t>
        <a:bodyPr/>
        <a:lstStyle/>
        <a:p>
          <a:endParaRPr lang="bg-BG" sz="2200"/>
        </a:p>
      </dgm:t>
    </dgm:pt>
    <dgm:pt modelId="{33E9C49C-D804-4D77-BB97-95BB43EC212C}" type="sibTrans" cxnId="{2F2DF82C-E478-408B-ABCC-7DCC6496DF4E}">
      <dgm:prSet/>
      <dgm:spPr/>
      <dgm:t>
        <a:bodyPr/>
        <a:lstStyle/>
        <a:p>
          <a:endParaRPr lang="bg-BG" sz="2200"/>
        </a:p>
      </dgm:t>
    </dgm:pt>
    <dgm:pt modelId="{4B19F3D1-E097-41BE-AD65-D3549A67FD9C}">
      <dgm:prSet phldrT="[Текст]" custT="1"/>
      <dgm:spPr/>
      <dgm:t>
        <a:bodyPr/>
        <a:lstStyle/>
        <a:p>
          <a:pPr marL="144000" algn="l"/>
          <a:r>
            <a:rPr lang="en-GB" sz="2200" dirty="0"/>
            <a:t>Topic</a:t>
          </a:r>
          <a:r>
            <a:rPr lang="bg-BG" sz="2200" dirty="0"/>
            <a:t> 7. </a:t>
          </a:r>
          <a:r>
            <a:rPr lang="en-GB" sz="2200" dirty="0"/>
            <a:t>Animations</a:t>
          </a:r>
          <a:endParaRPr lang="bg-BG" sz="2200" dirty="0"/>
        </a:p>
      </dgm:t>
    </dgm:pt>
    <dgm:pt modelId="{7112A6CA-DD7C-4636-B1A7-A0F8A72F97A6}" type="parTrans" cxnId="{F40F64B8-3019-4F52-88D7-751B1D2E348F}">
      <dgm:prSet/>
      <dgm:spPr/>
      <dgm:t>
        <a:bodyPr/>
        <a:lstStyle/>
        <a:p>
          <a:endParaRPr lang="bg-BG" sz="2200"/>
        </a:p>
      </dgm:t>
    </dgm:pt>
    <dgm:pt modelId="{8C8FF278-0081-4F7D-A19C-B5741C75959F}" type="sibTrans" cxnId="{F40F64B8-3019-4F52-88D7-751B1D2E348F}">
      <dgm:prSet/>
      <dgm:spPr/>
      <dgm:t>
        <a:bodyPr/>
        <a:lstStyle/>
        <a:p>
          <a:endParaRPr lang="bg-BG" sz="2200"/>
        </a:p>
      </dgm:t>
    </dgm:pt>
    <dgm:pt modelId="{33B44772-1293-4E4C-BECF-46BFE21F5240}">
      <dgm:prSet custT="1"/>
      <dgm:spPr/>
      <dgm:t>
        <a:bodyPr/>
        <a:lstStyle/>
        <a:p>
          <a:pPr marL="144000" algn="l"/>
          <a:r>
            <a:rPr lang="en-GB" sz="2200" dirty="0"/>
            <a:t>Topic</a:t>
          </a:r>
          <a:r>
            <a:rPr lang="bg-BG" sz="2200" dirty="0"/>
            <a:t> 2. </a:t>
          </a:r>
          <a:r>
            <a:rPr lang="en-GB" sz="2200" dirty="0"/>
            <a:t>Digital identity</a:t>
          </a:r>
          <a:endParaRPr lang="bg-BG" sz="2200" dirty="0"/>
        </a:p>
      </dgm:t>
    </dgm:pt>
    <dgm:pt modelId="{26B000DF-D046-4665-BC5A-01447885F125}" type="parTrans" cxnId="{9DB2E816-6B96-4730-8485-99938E062372}">
      <dgm:prSet/>
      <dgm:spPr/>
      <dgm:t>
        <a:bodyPr/>
        <a:lstStyle/>
        <a:p>
          <a:endParaRPr lang="bg-BG" sz="2200"/>
        </a:p>
      </dgm:t>
    </dgm:pt>
    <dgm:pt modelId="{D8F4EC1C-0005-4093-A8A0-5760C244590E}" type="sibTrans" cxnId="{9DB2E816-6B96-4730-8485-99938E062372}">
      <dgm:prSet/>
      <dgm:spPr/>
      <dgm:t>
        <a:bodyPr/>
        <a:lstStyle/>
        <a:p>
          <a:endParaRPr lang="bg-BG" sz="2200"/>
        </a:p>
      </dgm:t>
    </dgm:pt>
    <dgm:pt modelId="{28EC2E0D-70F6-4C03-82B7-5732962B76E4}">
      <dgm:prSet custT="1"/>
      <dgm:spPr/>
      <dgm:t>
        <a:bodyPr/>
        <a:lstStyle/>
        <a:p>
          <a:pPr marL="144000" algn="l"/>
          <a:r>
            <a:rPr lang="en-GB" sz="2200" dirty="0"/>
            <a:t>Topic</a:t>
          </a:r>
          <a:r>
            <a:rPr lang="bg-BG" sz="2200" dirty="0"/>
            <a:t> 3. </a:t>
          </a:r>
          <a:r>
            <a:rPr lang="en-GB" sz="2200" dirty="0"/>
            <a:t>Constructing sequential actions</a:t>
          </a:r>
          <a:endParaRPr lang="bg-BG" sz="2200" dirty="0"/>
        </a:p>
      </dgm:t>
    </dgm:pt>
    <dgm:pt modelId="{308A8DAF-7FF4-4916-A520-85D327040FFC}" type="parTrans" cxnId="{0E9BC947-FF32-4561-9F89-E92FCE4AE9AB}">
      <dgm:prSet/>
      <dgm:spPr/>
      <dgm:t>
        <a:bodyPr/>
        <a:lstStyle/>
        <a:p>
          <a:endParaRPr lang="bg-BG" sz="2200"/>
        </a:p>
      </dgm:t>
    </dgm:pt>
    <dgm:pt modelId="{9A4834F9-BCE4-4D28-9AF6-8C751A07E1D1}" type="sibTrans" cxnId="{0E9BC947-FF32-4561-9F89-E92FCE4AE9AB}">
      <dgm:prSet/>
      <dgm:spPr/>
      <dgm:t>
        <a:bodyPr/>
        <a:lstStyle/>
        <a:p>
          <a:endParaRPr lang="bg-BG" sz="2200"/>
        </a:p>
      </dgm:t>
    </dgm:pt>
    <dgm:pt modelId="{31DB5D3B-43F5-4426-8048-682A49723812}">
      <dgm:prSet custT="1"/>
      <dgm:spPr/>
      <dgm:t>
        <a:bodyPr/>
        <a:lstStyle/>
        <a:p>
          <a:pPr marL="144000" algn="l"/>
          <a:r>
            <a:rPr lang="en-GB" sz="2200" dirty="0"/>
            <a:t>Topic</a:t>
          </a:r>
          <a:r>
            <a:rPr lang="bg-BG" sz="2200" dirty="0"/>
            <a:t> 4. </a:t>
          </a:r>
          <a:r>
            <a:rPr lang="en-GB" sz="2200" dirty="0"/>
            <a:t>Constructing repetitive actions (loops)</a:t>
          </a:r>
          <a:endParaRPr lang="bg-BG" sz="2200" dirty="0"/>
        </a:p>
      </dgm:t>
    </dgm:pt>
    <dgm:pt modelId="{80848D8F-0BAC-4E00-9B5C-C1F0878634CB}" type="parTrans" cxnId="{922685A6-E454-45FD-BD07-F23FD39E8D68}">
      <dgm:prSet/>
      <dgm:spPr/>
      <dgm:t>
        <a:bodyPr/>
        <a:lstStyle/>
        <a:p>
          <a:endParaRPr lang="bg-BG" sz="2200"/>
        </a:p>
      </dgm:t>
    </dgm:pt>
    <dgm:pt modelId="{D93D5D81-61B3-4D99-8DA2-CE24248A219E}" type="sibTrans" cxnId="{922685A6-E454-45FD-BD07-F23FD39E8D68}">
      <dgm:prSet/>
      <dgm:spPr/>
      <dgm:t>
        <a:bodyPr/>
        <a:lstStyle/>
        <a:p>
          <a:endParaRPr lang="bg-BG" sz="2200"/>
        </a:p>
      </dgm:t>
    </dgm:pt>
    <dgm:pt modelId="{BDF9BB0D-36F2-413A-BB5F-54CCB72BA565}">
      <dgm:prSet custT="1"/>
      <dgm:spPr/>
      <dgm:t>
        <a:bodyPr/>
        <a:lstStyle/>
        <a:p>
          <a:pPr marL="144000" algn="l"/>
          <a:r>
            <a:rPr lang="en-GB" sz="2200" dirty="0"/>
            <a:t>Topic</a:t>
          </a:r>
          <a:r>
            <a:rPr lang="bg-BG" sz="2200" dirty="0"/>
            <a:t> 5. </a:t>
          </a:r>
          <a:r>
            <a:rPr lang="en-GB" sz="2200" dirty="0"/>
            <a:t>Visual programming environment</a:t>
          </a:r>
          <a:endParaRPr lang="bg-BG" sz="2200" dirty="0"/>
        </a:p>
      </dgm:t>
    </dgm:pt>
    <dgm:pt modelId="{7112FBAA-8C18-4D2C-B43B-75EEF12C2B2C}" type="parTrans" cxnId="{99BB62D4-1C62-47E7-B496-A04396EC5591}">
      <dgm:prSet/>
      <dgm:spPr/>
      <dgm:t>
        <a:bodyPr/>
        <a:lstStyle/>
        <a:p>
          <a:endParaRPr lang="bg-BG" sz="2200"/>
        </a:p>
      </dgm:t>
    </dgm:pt>
    <dgm:pt modelId="{EB21D756-D965-4F3A-88E5-BF1190908072}" type="sibTrans" cxnId="{99BB62D4-1C62-47E7-B496-A04396EC5591}">
      <dgm:prSet/>
      <dgm:spPr/>
      <dgm:t>
        <a:bodyPr/>
        <a:lstStyle/>
        <a:p>
          <a:endParaRPr lang="bg-BG" sz="2200"/>
        </a:p>
      </dgm:t>
    </dgm:pt>
    <dgm:pt modelId="{2943286B-5545-4A06-8424-05918D8190C9}" type="pres">
      <dgm:prSet presAssocID="{5968B3F6-D45B-42F8-9DEA-946A33A47C7B}" presName="Name0" presStyleCnt="0">
        <dgm:presLayoutVars>
          <dgm:chMax val="7"/>
          <dgm:chPref val="7"/>
          <dgm:dir/>
        </dgm:presLayoutVars>
      </dgm:prSet>
      <dgm:spPr/>
    </dgm:pt>
    <dgm:pt modelId="{4CD08C0D-2867-40B6-B9B8-DF21C034B094}" type="pres">
      <dgm:prSet presAssocID="{5968B3F6-D45B-42F8-9DEA-946A33A47C7B}" presName="Name1" presStyleCnt="0"/>
      <dgm:spPr/>
    </dgm:pt>
    <dgm:pt modelId="{5826C6D7-0AB8-439C-A57C-11DAC2095B8E}" type="pres">
      <dgm:prSet presAssocID="{5968B3F6-D45B-42F8-9DEA-946A33A47C7B}" presName="cycle" presStyleCnt="0"/>
      <dgm:spPr/>
    </dgm:pt>
    <dgm:pt modelId="{FC4F924A-D515-4E9E-B4CB-0DD20CBC119A}" type="pres">
      <dgm:prSet presAssocID="{5968B3F6-D45B-42F8-9DEA-946A33A47C7B}" presName="srcNode" presStyleLbl="node1" presStyleIdx="0" presStyleCnt="7"/>
      <dgm:spPr/>
    </dgm:pt>
    <dgm:pt modelId="{D471050B-97AC-452A-A33D-D88BBA9A2DB1}" type="pres">
      <dgm:prSet presAssocID="{5968B3F6-D45B-42F8-9DEA-946A33A47C7B}" presName="conn" presStyleLbl="parChTrans1D2" presStyleIdx="0" presStyleCnt="1"/>
      <dgm:spPr/>
    </dgm:pt>
    <dgm:pt modelId="{403937CD-EB55-443F-9893-168451B35DF8}" type="pres">
      <dgm:prSet presAssocID="{5968B3F6-D45B-42F8-9DEA-946A33A47C7B}" presName="extraNode" presStyleLbl="node1" presStyleIdx="0" presStyleCnt="7"/>
      <dgm:spPr/>
    </dgm:pt>
    <dgm:pt modelId="{4D896464-6B52-4B95-87CB-877D172A9027}" type="pres">
      <dgm:prSet presAssocID="{5968B3F6-D45B-42F8-9DEA-946A33A47C7B}" presName="dstNode" presStyleLbl="node1" presStyleIdx="0" presStyleCnt="7"/>
      <dgm:spPr/>
    </dgm:pt>
    <dgm:pt modelId="{F037BF8A-3C99-421B-99A6-79F11760221F}" type="pres">
      <dgm:prSet presAssocID="{C320FD9C-B8AB-4BCB-8CDE-50F1621BFB63}" presName="text_1" presStyleLbl="node1" presStyleIdx="0" presStyleCnt="7">
        <dgm:presLayoutVars>
          <dgm:bulletEnabled val="1"/>
        </dgm:presLayoutVars>
      </dgm:prSet>
      <dgm:spPr/>
    </dgm:pt>
    <dgm:pt modelId="{E2636512-EB89-48FD-A65A-D008782AD3B9}" type="pres">
      <dgm:prSet presAssocID="{C320FD9C-B8AB-4BCB-8CDE-50F1621BFB63}" presName="accent_1" presStyleCnt="0"/>
      <dgm:spPr/>
    </dgm:pt>
    <dgm:pt modelId="{2FA33E4F-A86A-4F54-8A1C-5B01FA73F692}" type="pres">
      <dgm:prSet presAssocID="{C320FD9C-B8AB-4BCB-8CDE-50F1621BFB63}" presName="accentRepeatNode" presStyleLbl="solidFgAcc1" presStyleIdx="0" presStyleCnt="7"/>
      <dgm:spPr/>
    </dgm:pt>
    <dgm:pt modelId="{71DE19BC-1547-4069-805F-B75FF0E4267E}" type="pres">
      <dgm:prSet presAssocID="{33B44772-1293-4E4C-BECF-46BFE21F5240}" presName="text_2" presStyleLbl="node1" presStyleIdx="1" presStyleCnt="7">
        <dgm:presLayoutVars>
          <dgm:bulletEnabled val="1"/>
        </dgm:presLayoutVars>
      </dgm:prSet>
      <dgm:spPr/>
    </dgm:pt>
    <dgm:pt modelId="{055B851F-F5DB-423C-85D4-A635C09AB09B}" type="pres">
      <dgm:prSet presAssocID="{33B44772-1293-4E4C-BECF-46BFE21F5240}" presName="accent_2" presStyleCnt="0"/>
      <dgm:spPr/>
    </dgm:pt>
    <dgm:pt modelId="{941288A4-3E8A-42A6-87A0-BA95C4D7A08E}" type="pres">
      <dgm:prSet presAssocID="{33B44772-1293-4E4C-BECF-46BFE21F5240}" presName="accentRepeatNode" presStyleLbl="solidFgAcc1" presStyleIdx="1" presStyleCnt="7"/>
      <dgm:spPr/>
    </dgm:pt>
    <dgm:pt modelId="{EC6D530E-BBBA-4A41-872D-CAE73F8D149F}" type="pres">
      <dgm:prSet presAssocID="{28EC2E0D-70F6-4C03-82B7-5732962B76E4}" presName="text_3" presStyleLbl="node1" presStyleIdx="2" presStyleCnt="7">
        <dgm:presLayoutVars>
          <dgm:bulletEnabled val="1"/>
        </dgm:presLayoutVars>
      </dgm:prSet>
      <dgm:spPr/>
    </dgm:pt>
    <dgm:pt modelId="{5E424860-3317-4758-8469-6F7C933C08F8}" type="pres">
      <dgm:prSet presAssocID="{28EC2E0D-70F6-4C03-82B7-5732962B76E4}" presName="accent_3" presStyleCnt="0"/>
      <dgm:spPr/>
    </dgm:pt>
    <dgm:pt modelId="{D62BFA3C-09D6-4952-B560-B644605A7CA7}" type="pres">
      <dgm:prSet presAssocID="{28EC2E0D-70F6-4C03-82B7-5732962B76E4}" presName="accentRepeatNode" presStyleLbl="solidFgAcc1" presStyleIdx="2" presStyleCnt="7"/>
      <dgm:spPr/>
    </dgm:pt>
    <dgm:pt modelId="{8FE342C8-8B83-4F6B-A339-94DBBA54F7CB}" type="pres">
      <dgm:prSet presAssocID="{31DB5D3B-43F5-4426-8048-682A49723812}" presName="text_4" presStyleLbl="node1" presStyleIdx="3" presStyleCnt="7">
        <dgm:presLayoutVars>
          <dgm:bulletEnabled val="1"/>
        </dgm:presLayoutVars>
      </dgm:prSet>
      <dgm:spPr/>
    </dgm:pt>
    <dgm:pt modelId="{AABF7A8C-046D-442E-B757-EDFB19385086}" type="pres">
      <dgm:prSet presAssocID="{31DB5D3B-43F5-4426-8048-682A49723812}" presName="accent_4" presStyleCnt="0"/>
      <dgm:spPr/>
    </dgm:pt>
    <dgm:pt modelId="{F851A669-0FEC-49F0-99D4-2D6470154355}" type="pres">
      <dgm:prSet presAssocID="{31DB5D3B-43F5-4426-8048-682A49723812}" presName="accentRepeatNode" presStyleLbl="solidFgAcc1" presStyleIdx="3" presStyleCnt="7"/>
      <dgm:spPr/>
    </dgm:pt>
    <dgm:pt modelId="{B78F323A-836D-4794-B28C-55669B36224C}" type="pres">
      <dgm:prSet presAssocID="{BDF9BB0D-36F2-413A-BB5F-54CCB72BA565}" presName="text_5" presStyleLbl="node1" presStyleIdx="4" presStyleCnt="7">
        <dgm:presLayoutVars>
          <dgm:bulletEnabled val="1"/>
        </dgm:presLayoutVars>
      </dgm:prSet>
      <dgm:spPr/>
    </dgm:pt>
    <dgm:pt modelId="{F266BEC4-2113-475A-BD85-33A5909844B7}" type="pres">
      <dgm:prSet presAssocID="{BDF9BB0D-36F2-413A-BB5F-54CCB72BA565}" presName="accent_5" presStyleCnt="0"/>
      <dgm:spPr/>
    </dgm:pt>
    <dgm:pt modelId="{D958719E-2949-4552-BFA2-27DCD977005F}" type="pres">
      <dgm:prSet presAssocID="{BDF9BB0D-36F2-413A-BB5F-54CCB72BA565}" presName="accentRepeatNode" presStyleLbl="solidFgAcc1" presStyleIdx="4" presStyleCnt="7"/>
      <dgm:spPr/>
    </dgm:pt>
    <dgm:pt modelId="{60A11156-23E5-4CCF-9855-DB5544B5F7BD}" type="pres">
      <dgm:prSet presAssocID="{84A5857D-C8C7-4109-A2A7-D0FE2C8D4F19}" presName="text_6" presStyleLbl="node1" presStyleIdx="5" presStyleCnt="7">
        <dgm:presLayoutVars>
          <dgm:bulletEnabled val="1"/>
        </dgm:presLayoutVars>
      </dgm:prSet>
      <dgm:spPr/>
    </dgm:pt>
    <dgm:pt modelId="{3651D61C-D648-4B90-8199-4E6B00F2750C}" type="pres">
      <dgm:prSet presAssocID="{84A5857D-C8C7-4109-A2A7-D0FE2C8D4F19}" presName="accent_6" presStyleCnt="0"/>
      <dgm:spPr/>
    </dgm:pt>
    <dgm:pt modelId="{399888B2-6DF1-4916-871E-712943894554}" type="pres">
      <dgm:prSet presAssocID="{84A5857D-C8C7-4109-A2A7-D0FE2C8D4F19}" presName="accentRepeatNode" presStyleLbl="solidFgAcc1" presStyleIdx="5" presStyleCnt="7"/>
      <dgm:spPr/>
    </dgm:pt>
    <dgm:pt modelId="{FDCDF9D5-F4D8-4D62-BFF2-37EAE0F2708C}" type="pres">
      <dgm:prSet presAssocID="{4B19F3D1-E097-41BE-AD65-D3549A67FD9C}" presName="text_7" presStyleLbl="node1" presStyleIdx="6" presStyleCnt="7">
        <dgm:presLayoutVars>
          <dgm:bulletEnabled val="1"/>
        </dgm:presLayoutVars>
      </dgm:prSet>
      <dgm:spPr/>
    </dgm:pt>
    <dgm:pt modelId="{B5562AC9-93C6-4302-B0E0-0E2F9AF75DE0}" type="pres">
      <dgm:prSet presAssocID="{4B19F3D1-E097-41BE-AD65-D3549A67FD9C}" presName="accent_7" presStyleCnt="0"/>
      <dgm:spPr/>
    </dgm:pt>
    <dgm:pt modelId="{7867EBDE-72DF-4B7F-BB71-DC7974769F6A}" type="pres">
      <dgm:prSet presAssocID="{4B19F3D1-E097-41BE-AD65-D3549A67FD9C}" presName="accentRepeatNode" presStyleLbl="solidFgAcc1" presStyleIdx="6" presStyleCnt="7"/>
      <dgm:spPr/>
    </dgm:pt>
  </dgm:ptLst>
  <dgm:cxnLst>
    <dgm:cxn modelId="{051B4300-BA26-4CF7-B5F1-8022668CEFF3}" type="presOf" srcId="{5968B3F6-D45B-42F8-9DEA-946A33A47C7B}" destId="{2943286B-5545-4A06-8424-05918D8190C9}" srcOrd="0" destOrd="0" presId="urn:microsoft.com/office/officeart/2008/layout/VerticalCurvedList"/>
    <dgm:cxn modelId="{C2A99500-831A-4888-8D32-D01BB251C509}" type="presOf" srcId="{4B19F3D1-E097-41BE-AD65-D3549A67FD9C}" destId="{FDCDF9D5-F4D8-4D62-BFF2-37EAE0F2708C}" srcOrd="0" destOrd="0" presId="urn:microsoft.com/office/officeart/2008/layout/VerticalCurvedList"/>
    <dgm:cxn modelId="{9DB2E816-6B96-4730-8485-99938E062372}" srcId="{5968B3F6-D45B-42F8-9DEA-946A33A47C7B}" destId="{33B44772-1293-4E4C-BECF-46BFE21F5240}" srcOrd="1" destOrd="0" parTransId="{26B000DF-D046-4665-BC5A-01447885F125}" sibTransId="{D8F4EC1C-0005-4093-A8A0-5760C244590E}"/>
    <dgm:cxn modelId="{4AA77C17-4F1F-485E-922C-B57D99CA4993}" srcId="{5968B3F6-D45B-42F8-9DEA-946A33A47C7B}" destId="{C320FD9C-B8AB-4BCB-8CDE-50F1621BFB63}" srcOrd="0" destOrd="0" parTransId="{B6B58910-621A-4258-A7C0-AA2FD8A1AEBD}" sibTransId="{D109D7FD-C40D-4F4A-8DDA-A529A4AB6B32}"/>
    <dgm:cxn modelId="{2F2DF82C-E478-408B-ABCC-7DCC6496DF4E}" srcId="{5968B3F6-D45B-42F8-9DEA-946A33A47C7B}" destId="{84A5857D-C8C7-4109-A2A7-D0FE2C8D4F19}" srcOrd="5" destOrd="0" parTransId="{4DA9F635-7FBD-4821-A83E-5015E4CBD8CF}" sibTransId="{33E9C49C-D804-4D77-BB97-95BB43EC212C}"/>
    <dgm:cxn modelId="{0E9BC947-FF32-4561-9F89-E92FCE4AE9AB}" srcId="{5968B3F6-D45B-42F8-9DEA-946A33A47C7B}" destId="{28EC2E0D-70F6-4C03-82B7-5732962B76E4}" srcOrd="2" destOrd="0" parTransId="{308A8DAF-7FF4-4916-A520-85D327040FFC}" sibTransId="{9A4834F9-BCE4-4D28-9AF6-8C751A07E1D1}"/>
    <dgm:cxn modelId="{8C956969-DA7D-4D2E-92F9-E4E3D5AA06EA}" type="presOf" srcId="{C320FD9C-B8AB-4BCB-8CDE-50F1621BFB63}" destId="{F037BF8A-3C99-421B-99A6-79F11760221F}" srcOrd="0" destOrd="0" presId="urn:microsoft.com/office/officeart/2008/layout/VerticalCurvedList"/>
    <dgm:cxn modelId="{F9716B4D-94BB-42DD-BD5C-BA8291D84A3C}" type="presOf" srcId="{D109D7FD-C40D-4F4A-8DDA-A529A4AB6B32}" destId="{D471050B-97AC-452A-A33D-D88BBA9A2DB1}" srcOrd="0" destOrd="0" presId="urn:microsoft.com/office/officeart/2008/layout/VerticalCurvedList"/>
    <dgm:cxn modelId="{F2675D80-F5FE-4B23-9314-AE132F810EC0}" type="presOf" srcId="{33B44772-1293-4E4C-BECF-46BFE21F5240}" destId="{71DE19BC-1547-4069-805F-B75FF0E4267E}" srcOrd="0" destOrd="0" presId="urn:microsoft.com/office/officeart/2008/layout/VerticalCurvedList"/>
    <dgm:cxn modelId="{7165ED82-5FAB-4C00-BB70-A727DDDBF235}" type="presOf" srcId="{84A5857D-C8C7-4109-A2A7-D0FE2C8D4F19}" destId="{60A11156-23E5-4CCF-9855-DB5544B5F7BD}" srcOrd="0" destOrd="0" presId="urn:microsoft.com/office/officeart/2008/layout/VerticalCurvedList"/>
    <dgm:cxn modelId="{922685A6-E454-45FD-BD07-F23FD39E8D68}" srcId="{5968B3F6-D45B-42F8-9DEA-946A33A47C7B}" destId="{31DB5D3B-43F5-4426-8048-682A49723812}" srcOrd="3" destOrd="0" parTransId="{80848D8F-0BAC-4E00-9B5C-C1F0878634CB}" sibTransId="{D93D5D81-61B3-4D99-8DA2-CE24248A219E}"/>
    <dgm:cxn modelId="{A5863AAE-28D8-44CA-A8BD-ABD44B786E30}" type="presOf" srcId="{BDF9BB0D-36F2-413A-BB5F-54CCB72BA565}" destId="{B78F323A-836D-4794-B28C-55669B36224C}" srcOrd="0" destOrd="0" presId="urn:microsoft.com/office/officeart/2008/layout/VerticalCurvedList"/>
    <dgm:cxn modelId="{F40F64B8-3019-4F52-88D7-751B1D2E348F}" srcId="{5968B3F6-D45B-42F8-9DEA-946A33A47C7B}" destId="{4B19F3D1-E097-41BE-AD65-D3549A67FD9C}" srcOrd="6" destOrd="0" parTransId="{7112A6CA-DD7C-4636-B1A7-A0F8A72F97A6}" sibTransId="{8C8FF278-0081-4F7D-A19C-B5741C75959F}"/>
    <dgm:cxn modelId="{99BB62D4-1C62-47E7-B496-A04396EC5591}" srcId="{5968B3F6-D45B-42F8-9DEA-946A33A47C7B}" destId="{BDF9BB0D-36F2-413A-BB5F-54CCB72BA565}" srcOrd="4" destOrd="0" parTransId="{7112FBAA-8C18-4D2C-B43B-75EEF12C2B2C}" sibTransId="{EB21D756-D965-4F3A-88E5-BF1190908072}"/>
    <dgm:cxn modelId="{59A082DB-DD96-45FF-9841-AA6953DB539F}" type="presOf" srcId="{31DB5D3B-43F5-4426-8048-682A49723812}" destId="{8FE342C8-8B83-4F6B-A339-94DBBA54F7CB}" srcOrd="0" destOrd="0" presId="urn:microsoft.com/office/officeart/2008/layout/VerticalCurvedList"/>
    <dgm:cxn modelId="{AA1171EA-F877-462C-8746-B9789F63F93A}" type="presOf" srcId="{28EC2E0D-70F6-4C03-82B7-5732962B76E4}" destId="{EC6D530E-BBBA-4A41-872D-CAE73F8D149F}" srcOrd="0" destOrd="0" presId="urn:microsoft.com/office/officeart/2008/layout/VerticalCurvedList"/>
    <dgm:cxn modelId="{DD625F8A-5E27-433C-8594-32C1C9A3E1DE}" type="presParOf" srcId="{2943286B-5545-4A06-8424-05918D8190C9}" destId="{4CD08C0D-2867-40B6-B9B8-DF21C034B094}" srcOrd="0" destOrd="0" presId="urn:microsoft.com/office/officeart/2008/layout/VerticalCurvedList"/>
    <dgm:cxn modelId="{92556316-3560-4A7D-8E0F-450ED340110C}" type="presParOf" srcId="{4CD08C0D-2867-40B6-B9B8-DF21C034B094}" destId="{5826C6D7-0AB8-439C-A57C-11DAC2095B8E}" srcOrd="0" destOrd="0" presId="urn:microsoft.com/office/officeart/2008/layout/VerticalCurvedList"/>
    <dgm:cxn modelId="{AF207917-4419-474B-AF32-CC47DEF9E61C}" type="presParOf" srcId="{5826C6D7-0AB8-439C-A57C-11DAC2095B8E}" destId="{FC4F924A-D515-4E9E-B4CB-0DD20CBC119A}" srcOrd="0" destOrd="0" presId="urn:microsoft.com/office/officeart/2008/layout/VerticalCurvedList"/>
    <dgm:cxn modelId="{5C36934B-5C91-449A-A4A2-84003D29A617}" type="presParOf" srcId="{5826C6D7-0AB8-439C-A57C-11DAC2095B8E}" destId="{D471050B-97AC-452A-A33D-D88BBA9A2DB1}" srcOrd="1" destOrd="0" presId="urn:microsoft.com/office/officeart/2008/layout/VerticalCurvedList"/>
    <dgm:cxn modelId="{73050C49-73D2-4CAD-81A7-A7928E95AC54}" type="presParOf" srcId="{5826C6D7-0AB8-439C-A57C-11DAC2095B8E}" destId="{403937CD-EB55-443F-9893-168451B35DF8}" srcOrd="2" destOrd="0" presId="urn:microsoft.com/office/officeart/2008/layout/VerticalCurvedList"/>
    <dgm:cxn modelId="{895496A3-AC25-4C31-AFF2-E82226AF361D}" type="presParOf" srcId="{5826C6D7-0AB8-439C-A57C-11DAC2095B8E}" destId="{4D896464-6B52-4B95-87CB-877D172A9027}" srcOrd="3" destOrd="0" presId="urn:microsoft.com/office/officeart/2008/layout/VerticalCurvedList"/>
    <dgm:cxn modelId="{00FBA3E7-0AB2-4B2D-BF05-97C6F9173DF1}" type="presParOf" srcId="{4CD08C0D-2867-40B6-B9B8-DF21C034B094}" destId="{F037BF8A-3C99-421B-99A6-79F11760221F}" srcOrd="1" destOrd="0" presId="urn:microsoft.com/office/officeart/2008/layout/VerticalCurvedList"/>
    <dgm:cxn modelId="{7F031C10-4C0D-409A-B62A-B1AAB9612881}" type="presParOf" srcId="{4CD08C0D-2867-40B6-B9B8-DF21C034B094}" destId="{E2636512-EB89-48FD-A65A-D008782AD3B9}" srcOrd="2" destOrd="0" presId="urn:microsoft.com/office/officeart/2008/layout/VerticalCurvedList"/>
    <dgm:cxn modelId="{BF7D265E-FD1B-43E6-90AC-C791FDAB6D5E}" type="presParOf" srcId="{E2636512-EB89-48FD-A65A-D008782AD3B9}" destId="{2FA33E4F-A86A-4F54-8A1C-5B01FA73F692}" srcOrd="0" destOrd="0" presId="urn:microsoft.com/office/officeart/2008/layout/VerticalCurvedList"/>
    <dgm:cxn modelId="{29995C29-CCD0-4291-8AEA-C9549998A7B6}" type="presParOf" srcId="{4CD08C0D-2867-40B6-B9B8-DF21C034B094}" destId="{71DE19BC-1547-4069-805F-B75FF0E4267E}" srcOrd="3" destOrd="0" presId="urn:microsoft.com/office/officeart/2008/layout/VerticalCurvedList"/>
    <dgm:cxn modelId="{6883122F-47E8-4BAF-A37B-D8A626A35BA6}" type="presParOf" srcId="{4CD08C0D-2867-40B6-B9B8-DF21C034B094}" destId="{055B851F-F5DB-423C-85D4-A635C09AB09B}" srcOrd="4" destOrd="0" presId="urn:microsoft.com/office/officeart/2008/layout/VerticalCurvedList"/>
    <dgm:cxn modelId="{A5B89494-9951-401F-B755-3F96764E7E49}" type="presParOf" srcId="{055B851F-F5DB-423C-85D4-A635C09AB09B}" destId="{941288A4-3E8A-42A6-87A0-BA95C4D7A08E}" srcOrd="0" destOrd="0" presId="urn:microsoft.com/office/officeart/2008/layout/VerticalCurvedList"/>
    <dgm:cxn modelId="{2B007633-2F46-4E71-B29D-150DDB6E9839}" type="presParOf" srcId="{4CD08C0D-2867-40B6-B9B8-DF21C034B094}" destId="{EC6D530E-BBBA-4A41-872D-CAE73F8D149F}" srcOrd="5" destOrd="0" presId="urn:microsoft.com/office/officeart/2008/layout/VerticalCurvedList"/>
    <dgm:cxn modelId="{E14B1BF6-AE69-4909-B446-F125573F59B0}" type="presParOf" srcId="{4CD08C0D-2867-40B6-B9B8-DF21C034B094}" destId="{5E424860-3317-4758-8469-6F7C933C08F8}" srcOrd="6" destOrd="0" presId="urn:microsoft.com/office/officeart/2008/layout/VerticalCurvedList"/>
    <dgm:cxn modelId="{1B46BF96-2591-44AB-9A21-96FA7E1F71C5}" type="presParOf" srcId="{5E424860-3317-4758-8469-6F7C933C08F8}" destId="{D62BFA3C-09D6-4952-B560-B644605A7CA7}" srcOrd="0" destOrd="0" presId="urn:microsoft.com/office/officeart/2008/layout/VerticalCurvedList"/>
    <dgm:cxn modelId="{2F279E1C-8F50-4A48-8854-3E8A62323400}" type="presParOf" srcId="{4CD08C0D-2867-40B6-B9B8-DF21C034B094}" destId="{8FE342C8-8B83-4F6B-A339-94DBBA54F7CB}" srcOrd="7" destOrd="0" presId="urn:microsoft.com/office/officeart/2008/layout/VerticalCurvedList"/>
    <dgm:cxn modelId="{D65C8D4C-A95D-483D-87C5-E20C0E242C1B}" type="presParOf" srcId="{4CD08C0D-2867-40B6-B9B8-DF21C034B094}" destId="{AABF7A8C-046D-442E-B757-EDFB19385086}" srcOrd="8" destOrd="0" presId="urn:microsoft.com/office/officeart/2008/layout/VerticalCurvedList"/>
    <dgm:cxn modelId="{8DD795F8-8008-47CD-A956-308188B732E7}" type="presParOf" srcId="{AABF7A8C-046D-442E-B757-EDFB19385086}" destId="{F851A669-0FEC-49F0-99D4-2D6470154355}" srcOrd="0" destOrd="0" presId="urn:microsoft.com/office/officeart/2008/layout/VerticalCurvedList"/>
    <dgm:cxn modelId="{9667126C-EEA1-4130-9858-C6771216AE90}" type="presParOf" srcId="{4CD08C0D-2867-40B6-B9B8-DF21C034B094}" destId="{B78F323A-836D-4794-B28C-55669B36224C}" srcOrd="9" destOrd="0" presId="urn:microsoft.com/office/officeart/2008/layout/VerticalCurvedList"/>
    <dgm:cxn modelId="{C8CDFB69-A94E-4812-9310-821B95B7F906}" type="presParOf" srcId="{4CD08C0D-2867-40B6-B9B8-DF21C034B094}" destId="{F266BEC4-2113-475A-BD85-33A5909844B7}" srcOrd="10" destOrd="0" presId="urn:microsoft.com/office/officeart/2008/layout/VerticalCurvedList"/>
    <dgm:cxn modelId="{C50EBA35-4009-4986-932F-54A841C41043}" type="presParOf" srcId="{F266BEC4-2113-475A-BD85-33A5909844B7}" destId="{D958719E-2949-4552-BFA2-27DCD977005F}" srcOrd="0" destOrd="0" presId="urn:microsoft.com/office/officeart/2008/layout/VerticalCurvedList"/>
    <dgm:cxn modelId="{CF201166-B1EB-4A1E-AB29-03723A60714C}" type="presParOf" srcId="{4CD08C0D-2867-40B6-B9B8-DF21C034B094}" destId="{60A11156-23E5-4CCF-9855-DB5544B5F7BD}" srcOrd="11" destOrd="0" presId="urn:microsoft.com/office/officeart/2008/layout/VerticalCurvedList"/>
    <dgm:cxn modelId="{45B51B83-A417-48C0-A4A2-56762C06D748}" type="presParOf" srcId="{4CD08C0D-2867-40B6-B9B8-DF21C034B094}" destId="{3651D61C-D648-4B90-8199-4E6B00F2750C}" srcOrd="12" destOrd="0" presId="urn:microsoft.com/office/officeart/2008/layout/VerticalCurvedList"/>
    <dgm:cxn modelId="{3A2D7693-1747-4E72-8387-9309EB136DC3}" type="presParOf" srcId="{3651D61C-D648-4B90-8199-4E6B00F2750C}" destId="{399888B2-6DF1-4916-871E-712943894554}" srcOrd="0" destOrd="0" presId="urn:microsoft.com/office/officeart/2008/layout/VerticalCurvedList"/>
    <dgm:cxn modelId="{3F223D8D-F2D3-4CE0-8C6D-71002B2D0532}" type="presParOf" srcId="{4CD08C0D-2867-40B6-B9B8-DF21C034B094}" destId="{FDCDF9D5-F4D8-4D62-BFF2-37EAE0F2708C}" srcOrd="13" destOrd="0" presId="urn:microsoft.com/office/officeart/2008/layout/VerticalCurvedList"/>
    <dgm:cxn modelId="{102097E9-42CE-4ADB-90A2-072A6C297C12}" type="presParOf" srcId="{4CD08C0D-2867-40B6-B9B8-DF21C034B094}" destId="{B5562AC9-93C6-4302-B0E0-0E2F9AF75DE0}" srcOrd="14" destOrd="0" presId="urn:microsoft.com/office/officeart/2008/layout/VerticalCurvedList"/>
    <dgm:cxn modelId="{D6B8F2F0-FA14-452C-9433-B61C00621F12}" type="presParOf" srcId="{B5562AC9-93C6-4302-B0E0-0E2F9AF75DE0}" destId="{7867EBDE-72DF-4B7F-BB71-DC7974769F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68B3F6-D45B-42F8-9DEA-946A33A47C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C320FD9C-B8AB-4BCB-8CDE-50F1621BFB63}">
      <dgm:prSet phldrT="[Текст]" custT="1"/>
      <dgm:spPr>
        <a:solidFill>
          <a:srgbClr val="9C2C56"/>
        </a:solidFill>
      </dgm:spPr>
      <dgm:t>
        <a:bodyPr/>
        <a:lstStyle/>
        <a:p>
          <a:pPr algn="l"/>
          <a:r>
            <a:rPr lang="en-GB" sz="2200" dirty="0"/>
            <a:t>Topic</a:t>
          </a:r>
          <a:r>
            <a:rPr lang="bg-BG" sz="2200" dirty="0"/>
            <a:t> 1. </a:t>
          </a:r>
          <a:r>
            <a:rPr lang="en-GB" sz="2200" dirty="0"/>
            <a:t>Information</a:t>
          </a:r>
          <a:endParaRPr lang="bg-BG" sz="2200" dirty="0"/>
        </a:p>
      </dgm:t>
    </dgm:pt>
    <dgm:pt modelId="{B6B58910-621A-4258-A7C0-AA2FD8A1AEBD}" type="parTrans" cxnId="{4AA77C17-4F1F-485E-922C-B57D99CA4993}">
      <dgm:prSet/>
      <dgm:spPr/>
      <dgm:t>
        <a:bodyPr/>
        <a:lstStyle/>
        <a:p>
          <a:endParaRPr lang="bg-BG" sz="2200"/>
        </a:p>
      </dgm:t>
    </dgm:pt>
    <dgm:pt modelId="{D109D7FD-C40D-4F4A-8DDA-A529A4AB6B32}" type="sibTrans" cxnId="{4AA77C17-4F1F-485E-922C-B57D99CA4993}">
      <dgm:prSet/>
      <dgm:spPr/>
      <dgm:t>
        <a:bodyPr/>
        <a:lstStyle/>
        <a:p>
          <a:endParaRPr lang="bg-BG" sz="2200"/>
        </a:p>
      </dgm:t>
    </dgm:pt>
    <dgm:pt modelId="{84A5857D-C8C7-4109-A2A7-D0FE2C8D4F19}">
      <dgm:prSet phldrT="[Текст]" custT="1"/>
      <dgm:spPr>
        <a:solidFill>
          <a:srgbClr val="9C2C56"/>
        </a:solidFill>
      </dgm:spPr>
      <dgm:t>
        <a:bodyPr/>
        <a:lstStyle/>
        <a:p>
          <a:pPr algn="l"/>
          <a:r>
            <a:rPr lang="en-GB" sz="2200" dirty="0"/>
            <a:t>Topic</a:t>
          </a:r>
          <a:r>
            <a:rPr lang="bg-BG" sz="2200" dirty="0"/>
            <a:t> 6. </a:t>
          </a:r>
          <a:r>
            <a:rPr lang="en-GB" sz="2200" dirty="0"/>
            <a:t>Development of educational games</a:t>
          </a:r>
          <a:endParaRPr lang="bg-BG" sz="2200" dirty="0"/>
        </a:p>
      </dgm:t>
    </dgm:pt>
    <dgm:pt modelId="{4DA9F635-7FBD-4821-A83E-5015E4CBD8CF}" type="parTrans" cxnId="{2F2DF82C-E478-408B-ABCC-7DCC6496DF4E}">
      <dgm:prSet/>
      <dgm:spPr/>
      <dgm:t>
        <a:bodyPr/>
        <a:lstStyle/>
        <a:p>
          <a:endParaRPr lang="bg-BG" sz="2200"/>
        </a:p>
      </dgm:t>
    </dgm:pt>
    <dgm:pt modelId="{33E9C49C-D804-4D77-BB97-95BB43EC212C}" type="sibTrans" cxnId="{2F2DF82C-E478-408B-ABCC-7DCC6496DF4E}">
      <dgm:prSet/>
      <dgm:spPr/>
      <dgm:t>
        <a:bodyPr/>
        <a:lstStyle/>
        <a:p>
          <a:endParaRPr lang="bg-BG" sz="2200"/>
        </a:p>
      </dgm:t>
    </dgm:pt>
    <dgm:pt modelId="{33B44772-1293-4E4C-BECF-46BFE21F5240}">
      <dgm:prSet custT="1"/>
      <dgm:spPr/>
      <dgm:t>
        <a:bodyPr/>
        <a:lstStyle/>
        <a:p>
          <a:pPr algn="l"/>
          <a:r>
            <a:rPr lang="en-GB" sz="2200" dirty="0"/>
            <a:t>Topic</a:t>
          </a:r>
          <a:r>
            <a:rPr lang="bg-BG" sz="2200" dirty="0"/>
            <a:t> </a:t>
          </a:r>
          <a:r>
            <a:rPr lang="en-GB" sz="2200" dirty="0"/>
            <a:t>2</a:t>
          </a:r>
          <a:r>
            <a:rPr lang="bg-BG" sz="2200" dirty="0"/>
            <a:t>.  </a:t>
          </a:r>
          <a:r>
            <a:rPr lang="en-GB" sz="2200" dirty="0"/>
            <a:t>Digital identity</a:t>
          </a:r>
          <a:endParaRPr lang="bg-BG" sz="2200" dirty="0"/>
        </a:p>
      </dgm:t>
    </dgm:pt>
    <dgm:pt modelId="{26B000DF-D046-4665-BC5A-01447885F125}" type="parTrans" cxnId="{9DB2E816-6B96-4730-8485-99938E062372}">
      <dgm:prSet/>
      <dgm:spPr/>
      <dgm:t>
        <a:bodyPr/>
        <a:lstStyle/>
        <a:p>
          <a:endParaRPr lang="bg-BG" sz="2200"/>
        </a:p>
      </dgm:t>
    </dgm:pt>
    <dgm:pt modelId="{D8F4EC1C-0005-4093-A8A0-5760C244590E}" type="sibTrans" cxnId="{9DB2E816-6B96-4730-8485-99938E062372}">
      <dgm:prSet/>
      <dgm:spPr/>
      <dgm:t>
        <a:bodyPr/>
        <a:lstStyle/>
        <a:p>
          <a:endParaRPr lang="bg-BG" sz="2200"/>
        </a:p>
      </dgm:t>
    </dgm:pt>
    <dgm:pt modelId="{28EC2E0D-70F6-4C03-82B7-5732962B76E4}">
      <dgm:prSet custT="1"/>
      <dgm:spPr/>
      <dgm:t>
        <a:bodyPr/>
        <a:lstStyle/>
        <a:p>
          <a:pPr algn="l"/>
          <a:r>
            <a:rPr lang="en-GB" sz="2200" dirty="0"/>
            <a:t>Topic</a:t>
          </a:r>
          <a:r>
            <a:rPr lang="bg-BG" sz="2200" dirty="0"/>
            <a:t> 3. </a:t>
          </a:r>
          <a:r>
            <a:rPr lang="en-GB" sz="2200" dirty="0"/>
            <a:t>Branching algorithms</a:t>
          </a:r>
          <a:endParaRPr lang="bg-BG" sz="2200" dirty="0"/>
        </a:p>
      </dgm:t>
    </dgm:pt>
    <dgm:pt modelId="{308A8DAF-7FF4-4916-A520-85D327040FFC}" type="parTrans" cxnId="{0E9BC947-FF32-4561-9F89-E92FCE4AE9AB}">
      <dgm:prSet/>
      <dgm:spPr/>
      <dgm:t>
        <a:bodyPr/>
        <a:lstStyle/>
        <a:p>
          <a:endParaRPr lang="bg-BG" sz="2200"/>
        </a:p>
      </dgm:t>
    </dgm:pt>
    <dgm:pt modelId="{9A4834F9-BCE4-4D28-9AF6-8C751A07E1D1}" type="sibTrans" cxnId="{0E9BC947-FF32-4561-9F89-E92FCE4AE9AB}">
      <dgm:prSet/>
      <dgm:spPr/>
      <dgm:t>
        <a:bodyPr/>
        <a:lstStyle/>
        <a:p>
          <a:endParaRPr lang="bg-BG" sz="2200"/>
        </a:p>
      </dgm:t>
    </dgm:pt>
    <dgm:pt modelId="{31DB5D3B-43F5-4426-8048-682A49723812}">
      <dgm:prSet custT="1"/>
      <dgm:spPr/>
      <dgm:t>
        <a:bodyPr/>
        <a:lstStyle/>
        <a:p>
          <a:pPr algn="l"/>
          <a:r>
            <a:rPr lang="en-GB" sz="2200" dirty="0"/>
            <a:t>Topic</a:t>
          </a:r>
          <a:r>
            <a:rPr lang="bg-BG" sz="2200" dirty="0"/>
            <a:t> 4. </a:t>
          </a:r>
          <a:r>
            <a:rPr lang="en-GB" sz="2200" dirty="0"/>
            <a:t>Working in visual programming environment</a:t>
          </a:r>
          <a:endParaRPr lang="bg-BG" sz="2200" dirty="0"/>
        </a:p>
      </dgm:t>
    </dgm:pt>
    <dgm:pt modelId="{80848D8F-0BAC-4E00-9B5C-C1F0878634CB}" type="parTrans" cxnId="{922685A6-E454-45FD-BD07-F23FD39E8D68}">
      <dgm:prSet/>
      <dgm:spPr/>
      <dgm:t>
        <a:bodyPr/>
        <a:lstStyle/>
        <a:p>
          <a:endParaRPr lang="bg-BG" sz="2200"/>
        </a:p>
      </dgm:t>
    </dgm:pt>
    <dgm:pt modelId="{D93D5D81-61B3-4D99-8DA2-CE24248A219E}" type="sibTrans" cxnId="{922685A6-E454-45FD-BD07-F23FD39E8D68}">
      <dgm:prSet/>
      <dgm:spPr/>
      <dgm:t>
        <a:bodyPr/>
        <a:lstStyle/>
        <a:p>
          <a:endParaRPr lang="bg-BG" sz="2200"/>
        </a:p>
      </dgm:t>
    </dgm:pt>
    <dgm:pt modelId="{BDF9BB0D-36F2-413A-BB5F-54CCB72BA565}">
      <dgm:prSet custT="1"/>
      <dgm:spPr/>
      <dgm:t>
        <a:bodyPr/>
        <a:lstStyle/>
        <a:p>
          <a:pPr algn="l"/>
          <a:r>
            <a:rPr lang="en-GB" sz="2200" dirty="0"/>
            <a:t>Topic</a:t>
          </a:r>
          <a:r>
            <a:rPr lang="bg-BG" sz="2200" dirty="0"/>
            <a:t> 5. </a:t>
          </a:r>
          <a:r>
            <a:rPr lang="en-GB" sz="2200" dirty="0"/>
            <a:t>Programming devices</a:t>
          </a:r>
          <a:endParaRPr lang="bg-BG" sz="2200" dirty="0"/>
        </a:p>
      </dgm:t>
    </dgm:pt>
    <dgm:pt modelId="{7112FBAA-8C18-4D2C-B43B-75EEF12C2B2C}" type="parTrans" cxnId="{99BB62D4-1C62-47E7-B496-A04396EC5591}">
      <dgm:prSet/>
      <dgm:spPr/>
      <dgm:t>
        <a:bodyPr/>
        <a:lstStyle/>
        <a:p>
          <a:endParaRPr lang="bg-BG" sz="2200"/>
        </a:p>
      </dgm:t>
    </dgm:pt>
    <dgm:pt modelId="{EB21D756-D965-4F3A-88E5-BF1190908072}" type="sibTrans" cxnId="{99BB62D4-1C62-47E7-B496-A04396EC5591}">
      <dgm:prSet/>
      <dgm:spPr/>
      <dgm:t>
        <a:bodyPr/>
        <a:lstStyle/>
        <a:p>
          <a:endParaRPr lang="bg-BG" sz="2200"/>
        </a:p>
      </dgm:t>
    </dgm:pt>
    <dgm:pt modelId="{9EB44F32-B74A-488E-BBF8-6A2953C4E43F}" type="pres">
      <dgm:prSet presAssocID="{5968B3F6-D45B-42F8-9DEA-946A33A47C7B}" presName="Name0" presStyleCnt="0">
        <dgm:presLayoutVars>
          <dgm:chMax val="7"/>
          <dgm:chPref val="7"/>
          <dgm:dir/>
        </dgm:presLayoutVars>
      </dgm:prSet>
      <dgm:spPr/>
    </dgm:pt>
    <dgm:pt modelId="{0D49D696-D3BC-4497-A922-7704CEAB74FA}" type="pres">
      <dgm:prSet presAssocID="{5968B3F6-D45B-42F8-9DEA-946A33A47C7B}" presName="Name1" presStyleCnt="0"/>
      <dgm:spPr/>
    </dgm:pt>
    <dgm:pt modelId="{E8D1B6E6-02DC-458D-8A11-8F17F7053B3D}" type="pres">
      <dgm:prSet presAssocID="{5968B3F6-D45B-42F8-9DEA-946A33A47C7B}" presName="cycle" presStyleCnt="0"/>
      <dgm:spPr/>
    </dgm:pt>
    <dgm:pt modelId="{32C288CE-3251-427D-A4D2-36F1B633EBB9}" type="pres">
      <dgm:prSet presAssocID="{5968B3F6-D45B-42F8-9DEA-946A33A47C7B}" presName="srcNode" presStyleLbl="node1" presStyleIdx="0" presStyleCnt="6"/>
      <dgm:spPr/>
    </dgm:pt>
    <dgm:pt modelId="{EFE3C929-01D3-4039-A3B0-7067246C2B60}" type="pres">
      <dgm:prSet presAssocID="{5968B3F6-D45B-42F8-9DEA-946A33A47C7B}" presName="conn" presStyleLbl="parChTrans1D2" presStyleIdx="0" presStyleCnt="1"/>
      <dgm:spPr/>
    </dgm:pt>
    <dgm:pt modelId="{49EA666E-B732-44B7-B36F-AD14C0CF7953}" type="pres">
      <dgm:prSet presAssocID="{5968B3F6-D45B-42F8-9DEA-946A33A47C7B}" presName="extraNode" presStyleLbl="node1" presStyleIdx="0" presStyleCnt="6"/>
      <dgm:spPr/>
    </dgm:pt>
    <dgm:pt modelId="{62501923-BD68-4558-8660-3CA99D7E79E3}" type="pres">
      <dgm:prSet presAssocID="{5968B3F6-D45B-42F8-9DEA-946A33A47C7B}" presName="dstNode" presStyleLbl="node1" presStyleIdx="0" presStyleCnt="6"/>
      <dgm:spPr/>
    </dgm:pt>
    <dgm:pt modelId="{1E51A86E-EBC9-49A7-8F27-D581E271EA04}" type="pres">
      <dgm:prSet presAssocID="{C320FD9C-B8AB-4BCB-8CDE-50F1621BFB63}" presName="text_1" presStyleLbl="node1" presStyleIdx="0" presStyleCnt="6">
        <dgm:presLayoutVars>
          <dgm:bulletEnabled val="1"/>
        </dgm:presLayoutVars>
      </dgm:prSet>
      <dgm:spPr/>
    </dgm:pt>
    <dgm:pt modelId="{9BB06B62-B393-4199-90A5-4F5A4DA9838B}" type="pres">
      <dgm:prSet presAssocID="{C320FD9C-B8AB-4BCB-8CDE-50F1621BFB63}" presName="accent_1" presStyleCnt="0"/>
      <dgm:spPr/>
    </dgm:pt>
    <dgm:pt modelId="{D49B95CA-C98F-4BDE-B5AC-B4D5C1CCBCE3}" type="pres">
      <dgm:prSet presAssocID="{C320FD9C-B8AB-4BCB-8CDE-50F1621BFB63}" presName="accentRepeatNode" presStyleLbl="solidFgAcc1" presStyleIdx="0" presStyleCnt="6"/>
      <dgm:spPr/>
    </dgm:pt>
    <dgm:pt modelId="{1D7732DF-54C8-48AA-99BA-CD079D3EDC37}" type="pres">
      <dgm:prSet presAssocID="{33B44772-1293-4E4C-BECF-46BFE21F5240}" presName="text_2" presStyleLbl="node1" presStyleIdx="1" presStyleCnt="6">
        <dgm:presLayoutVars>
          <dgm:bulletEnabled val="1"/>
        </dgm:presLayoutVars>
      </dgm:prSet>
      <dgm:spPr/>
    </dgm:pt>
    <dgm:pt modelId="{0FAF4600-F838-4813-A8F0-8F272D494319}" type="pres">
      <dgm:prSet presAssocID="{33B44772-1293-4E4C-BECF-46BFE21F5240}" presName="accent_2" presStyleCnt="0"/>
      <dgm:spPr/>
    </dgm:pt>
    <dgm:pt modelId="{D5101D3D-F631-43BA-9422-95BCA0757083}" type="pres">
      <dgm:prSet presAssocID="{33B44772-1293-4E4C-BECF-46BFE21F5240}" presName="accentRepeatNode" presStyleLbl="solidFgAcc1" presStyleIdx="1" presStyleCnt="6"/>
      <dgm:spPr/>
    </dgm:pt>
    <dgm:pt modelId="{227228D2-C309-4693-B171-6D97D8EE11F6}" type="pres">
      <dgm:prSet presAssocID="{28EC2E0D-70F6-4C03-82B7-5732962B76E4}" presName="text_3" presStyleLbl="node1" presStyleIdx="2" presStyleCnt="6">
        <dgm:presLayoutVars>
          <dgm:bulletEnabled val="1"/>
        </dgm:presLayoutVars>
      </dgm:prSet>
      <dgm:spPr/>
    </dgm:pt>
    <dgm:pt modelId="{B77C43EC-44E2-44CA-B2D5-BD696BCEECCD}" type="pres">
      <dgm:prSet presAssocID="{28EC2E0D-70F6-4C03-82B7-5732962B76E4}" presName="accent_3" presStyleCnt="0"/>
      <dgm:spPr/>
    </dgm:pt>
    <dgm:pt modelId="{9B6A52E8-25D8-4780-B151-4EC1510E84F4}" type="pres">
      <dgm:prSet presAssocID="{28EC2E0D-70F6-4C03-82B7-5732962B76E4}" presName="accentRepeatNode" presStyleLbl="solidFgAcc1" presStyleIdx="2" presStyleCnt="6"/>
      <dgm:spPr/>
    </dgm:pt>
    <dgm:pt modelId="{3EB68E65-DFE7-4541-9004-126235AF67CE}" type="pres">
      <dgm:prSet presAssocID="{31DB5D3B-43F5-4426-8048-682A49723812}" presName="text_4" presStyleLbl="node1" presStyleIdx="3" presStyleCnt="6">
        <dgm:presLayoutVars>
          <dgm:bulletEnabled val="1"/>
        </dgm:presLayoutVars>
      </dgm:prSet>
      <dgm:spPr/>
    </dgm:pt>
    <dgm:pt modelId="{6954BAC5-0261-4C31-81A4-2B95418D8AB3}" type="pres">
      <dgm:prSet presAssocID="{31DB5D3B-43F5-4426-8048-682A49723812}" presName="accent_4" presStyleCnt="0"/>
      <dgm:spPr/>
    </dgm:pt>
    <dgm:pt modelId="{E4CF1B11-5B89-4934-98E0-583D28348F4C}" type="pres">
      <dgm:prSet presAssocID="{31DB5D3B-43F5-4426-8048-682A49723812}" presName="accentRepeatNode" presStyleLbl="solidFgAcc1" presStyleIdx="3" presStyleCnt="6"/>
      <dgm:spPr/>
    </dgm:pt>
    <dgm:pt modelId="{C0043E59-EACF-45A8-8282-F7B235923C0F}" type="pres">
      <dgm:prSet presAssocID="{BDF9BB0D-36F2-413A-BB5F-54CCB72BA565}" presName="text_5" presStyleLbl="node1" presStyleIdx="4" presStyleCnt="6">
        <dgm:presLayoutVars>
          <dgm:bulletEnabled val="1"/>
        </dgm:presLayoutVars>
      </dgm:prSet>
      <dgm:spPr/>
    </dgm:pt>
    <dgm:pt modelId="{E28B6D47-F83D-4742-9230-A6F3A178A718}" type="pres">
      <dgm:prSet presAssocID="{BDF9BB0D-36F2-413A-BB5F-54CCB72BA565}" presName="accent_5" presStyleCnt="0"/>
      <dgm:spPr/>
    </dgm:pt>
    <dgm:pt modelId="{A68C4D0F-29E2-459C-BE6B-3A3941C1EE97}" type="pres">
      <dgm:prSet presAssocID="{BDF9BB0D-36F2-413A-BB5F-54CCB72BA565}" presName="accentRepeatNode" presStyleLbl="solidFgAcc1" presStyleIdx="4" presStyleCnt="6"/>
      <dgm:spPr/>
    </dgm:pt>
    <dgm:pt modelId="{F3569D2C-F63E-4364-8E30-6F7B2327970B}" type="pres">
      <dgm:prSet presAssocID="{84A5857D-C8C7-4109-A2A7-D0FE2C8D4F19}" presName="text_6" presStyleLbl="node1" presStyleIdx="5" presStyleCnt="6">
        <dgm:presLayoutVars>
          <dgm:bulletEnabled val="1"/>
        </dgm:presLayoutVars>
      </dgm:prSet>
      <dgm:spPr/>
    </dgm:pt>
    <dgm:pt modelId="{BBA46080-BBF0-4260-95CC-0133320902D4}" type="pres">
      <dgm:prSet presAssocID="{84A5857D-C8C7-4109-A2A7-D0FE2C8D4F19}" presName="accent_6" presStyleCnt="0"/>
      <dgm:spPr/>
    </dgm:pt>
    <dgm:pt modelId="{84E88167-825E-45CA-9912-CF9D4C458B87}" type="pres">
      <dgm:prSet presAssocID="{84A5857D-C8C7-4109-A2A7-D0FE2C8D4F19}" presName="accentRepeatNode" presStyleLbl="solidFgAcc1" presStyleIdx="5" presStyleCnt="6"/>
      <dgm:spPr/>
    </dgm:pt>
  </dgm:ptLst>
  <dgm:cxnLst>
    <dgm:cxn modelId="{9DB2E816-6B96-4730-8485-99938E062372}" srcId="{5968B3F6-D45B-42F8-9DEA-946A33A47C7B}" destId="{33B44772-1293-4E4C-BECF-46BFE21F5240}" srcOrd="1" destOrd="0" parTransId="{26B000DF-D046-4665-BC5A-01447885F125}" sibTransId="{D8F4EC1C-0005-4093-A8A0-5760C244590E}"/>
    <dgm:cxn modelId="{4AA77C17-4F1F-485E-922C-B57D99CA4993}" srcId="{5968B3F6-D45B-42F8-9DEA-946A33A47C7B}" destId="{C320FD9C-B8AB-4BCB-8CDE-50F1621BFB63}" srcOrd="0" destOrd="0" parTransId="{B6B58910-621A-4258-A7C0-AA2FD8A1AEBD}" sibTransId="{D109D7FD-C40D-4F4A-8DDA-A529A4AB6B32}"/>
    <dgm:cxn modelId="{2F2DF82C-E478-408B-ABCC-7DCC6496DF4E}" srcId="{5968B3F6-D45B-42F8-9DEA-946A33A47C7B}" destId="{84A5857D-C8C7-4109-A2A7-D0FE2C8D4F19}" srcOrd="5" destOrd="0" parTransId="{4DA9F635-7FBD-4821-A83E-5015E4CBD8CF}" sibTransId="{33E9C49C-D804-4D77-BB97-95BB43EC212C}"/>
    <dgm:cxn modelId="{0E9BC947-FF32-4561-9F89-E92FCE4AE9AB}" srcId="{5968B3F6-D45B-42F8-9DEA-946A33A47C7B}" destId="{28EC2E0D-70F6-4C03-82B7-5732962B76E4}" srcOrd="2" destOrd="0" parTransId="{308A8DAF-7FF4-4916-A520-85D327040FFC}" sibTransId="{9A4834F9-BCE4-4D28-9AF6-8C751A07E1D1}"/>
    <dgm:cxn modelId="{2194854B-5CBE-4DD9-A73E-EC07329B72B8}" type="presOf" srcId="{31DB5D3B-43F5-4426-8048-682A49723812}" destId="{3EB68E65-DFE7-4541-9004-126235AF67CE}" srcOrd="0" destOrd="0" presId="urn:microsoft.com/office/officeart/2008/layout/VerticalCurvedList"/>
    <dgm:cxn modelId="{A01BC66E-31FA-4AE8-B466-9A830EC11D5E}" type="presOf" srcId="{BDF9BB0D-36F2-413A-BB5F-54CCB72BA565}" destId="{C0043E59-EACF-45A8-8282-F7B235923C0F}" srcOrd="0" destOrd="0" presId="urn:microsoft.com/office/officeart/2008/layout/VerticalCurvedList"/>
    <dgm:cxn modelId="{AFD52251-1683-4826-92EF-B4D60088C452}" type="presOf" srcId="{D109D7FD-C40D-4F4A-8DDA-A529A4AB6B32}" destId="{EFE3C929-01D3-4039-A3B0-7067246C2B60}" srcOrd="0" destOrd="0" presId="urn:microsoft.com/office/officeart/2008/layout/VerticalCurvedList"/>
    <dgm:cxn modelId="{065A3C74-BA7D-4750-84AB-A8C219CBE3C3}" type="presOf" srcId="{84A5857D-C8C7-4109-A2A7-D0FE2C8D4F19}" destId="{F3569D2C-F63E-4364-8E30-6F7B2327970B}" srcOrd="0" destOrd="0" presId="urn:microsoft.com/office/officeart/2008/layout/VerticalCurvedList"/>
    <dgm:cxn modelId="{F3A2628C-7270-46F2-8090-69360B369A22}" type="presOf" srcId="{5968B3F6-D45B-42F8-9DEA-946A33A47C7B}" destId="{9EB44F32-B74A-488E-BBF8-6A2953C4E43F}" srcOrd="0" destOrd="0" presId="urn:microsoft.com/office/officeart/2008/layout/VerticalCurvedList"/>
    <dgm:cxn modelId="{9E56C691-48D4-4B22-AC24-38D1DD0F4E44}" type="presOf" srcId="{C320FD9C-B8AB-4BCB-8CDE-50F1621BFB63}" destId="{1E51A86E-EBC9-49A7-8F27-D581E271EA04}" srcOrd="0" destOrd="0" presId="urn:microsoft.com/office/officeart/2008/layout/VerticalCurvedList"/>
    <dgm:cxn modelId="{922685A6-E454-45FD-BD07-F23FD39E8D68}" srcId="{5968B3F6-D45B-42F8-9DEA-946A33A47C7B}" destId="{31DB5D3B-43F5-4426-8048-682A49723812}" srcOrd="3" destOrd="0" parTransId="{80848D8F-0BAC-4E00-9B5C-C1F0878634CB}" sibTransId="{D93D5D81-61B3-4D99-8DA2-CE24248A219E}"/>
    <dgm:cxn modelId="{D75E89BA-1368-433E-9260-DD538C3789A8}" type="presOf" srcId="{28EC2E0D-70F6-4C03-82B7-5732962B76E4}" destId="{227228D2-C309-4693-B171-6D97D8EE11F6}" srcOrd="0" destOrd="0" presId="urn:microsoft.com/office/officeart/2008/layout/VerticalCurvedList"/>
    <dgm:cxn modelId="{0174BDCB-A28B-4FA0-9523-B5F1E8B9C7ED}" type="presOf" srcId="{33B44772-1293-4E4C-BECF-46BFE21F5240}" destId="{1D7732DF-54C8-48AA-99BA-CD079D3EDC37}" srcOrd="0" destOrd="0" presId="urn:microsoft.com/office/officeart/2008/layout/VerticalCurvedList"/>
    <dgm:cxn modelId="{99BB62D4-1C62-47E7-B496-A04396EC5591}" srcId="{5968B3F6-D45B-42F8-9DEA-946A33A47C7B}" destId="{BDF9BB0D-36F2-413A-BB5F-54CCB72BA565}" srcOrd="4" destOrd="0" parTransId="{7112FBAA-8C18-4D2C-B43B-75EEF12C2B2C}" sibTransId="{EB21D756-D965-4F3A-88E5-BF1190908072}"/>
    <dgm:cxn modelId="{06D77347-887F-472F-B27C-4AAE82727F85}" type="presParOf" srcId="{9EB44F32-B74A-488E-BBF8-6A2953C4E43F}" destId="{0D49D696-D3BC-4497-A922-7704CEAB74FA}" srcOrd="0" destOrd="0" presId="urn:microsoft.com/office/officeart/2008/layout/VerticalCurvedList"/>
    <dgm:cxn modelId="{E36D69A7-0B9E-41CD-85D5-3FC1313F009C}" type="presParOf" srcId="{0D49D696-D3BC-4497-A922-7704CEAB74FA}" destId="{E8D1B6E6-02DC-458D-8A11-8F17F7053B3D}" srcOrd="0" destOrd="0" presId="urn:microsoft.com/office/officeart/2008/layout/VerticalCurvedList"/>
    <dgm:cxn modelId="{FC48CB34-DAB2-4C91-B25A-C573B965E001}" type="presParOf" srcId="{E8D1B6E6-02DC-458D-8A11-8F17F7053B3D}" destId="{32C288CE-3251-427D-A4D2-36F1B633EBB9}" srcOrd="0" destOrd="0" presId="urn:microsoft.com/office/officeart/2008/layout/VerticalCurvedList"/>
    <dgm:cxn modelId="{CBA52EE6-E33C-44CE-A226-956B25347FC9}" type="presParOf" srcId="{E8D1B6E6-02DC-458D-8A11-8F17F7053B3D}" destId="{EFE3C929-01D3-4039-A3B0-7067246C2B60}" srcOrd="1" destOrd="0" presId="urn:microsoft.com/office/officeart/2008/layout/VerticalCurvedList"/>
    <dgm:cxn modelId="{EA0D8FB6-42EE-45F5-B018-21F52194A648}" type="presParOf" srcId="{E8D1B6E6-02DC-458D-8A11-8F17F7053B3D}" destId="{49EA666E-B732-44B7-B36F-AD14C0CF7953}" srcOrd="2" destOrd="0" presId="urn:microsoft.com/office/officeart/2008/layout/VerticalCurvedList"/>
    <dgm:cxn modelId="{370BD93D-BC6F-45DD-B62C-363451505D84}" type="presParOf" srcId="{E8D1B6E6-02DC-458D-8A11-8F17F7053B3D}" destId="{62501923-BD68-4558-8660-3CA99D7E79E3}" srcOrd="3" destOrd="0" presId="urn:microsoft.com/office/officeart/2008/layout/VerticalCurvedList"/>
    <dgm:cxn modelId="{2485B68E-A2DA-4BAA-B01A-A3E7A014944D}" type="presParOf" srcId="{0D49D696-D3BC-4497-A922-7704CEAB74FA}" destId="{1E51A86E-EBC9-49A7-8F27-D581E271EA04}" srcOrd="1" destOrd="0" presId="urn:microsoft.com/office/officeart/2008/layout/VerticalCurvedList"/>
    <dgm:cxn modelId="{30D6857B-095C-4722-81F4-81AB9859BF4E}" type="presParOf" srcId="{0D49D696-D3BC-4497-A922-7704CEAB74FA}" destId="{9BB06B62-B393-4199-90A5-4F5A4DA9838B}" srcOrd="2" destOrd="0" presId="urn:microsoft.com/office/officeart/2008/layout/VerticalCurvedList"/>
    <dgm:cxn modelId="{25A6C30D-27E0-4CFE-855C-F3D3BA80862B}" type="presParOf" srcId="{9BB06B62-B393-4199-90A5-4F5A4DA9838B}" destId="{D49B95CA-C98F-4BDE-B5AC-B4D5C1CCBCE3}" srcOrd="0" destOrd="0" presId="urn:microsoft.com/office/officeart/2008/layout/VerticalCurvedList"/>
    <dgm:cxn modelId="{A0E40484-71F0-4090-8EBA-AE26016D1000}" type="presParOf" srcId="{0D49D696-D3BC-4497-A922-7704CEAB74FA}" destId="{1D7732DF-54C8-48AA-99BA-CD079D3EDC37}" srcOrd="3" destOrd="0" presId="urn:microsoft.com/office/officeart/2008/layout/VerticalCurvedList"/>
    <dgm:cxn modelId="{CDB2A05B-9F06-41F6-87A8-F3B9F2C8DDD2}" type="presParOf" srcId="{0D49D696-D3BC-4497-A922-7704CEAB74FA}" destId="{0FAF4600-F838-4813-A8F0-8F272D494319}" srcOrd="4" destOrd="0" presId="urn:microsoft.com/office/officeart/2008/layout/VerticalCurvedList"/>
    <dgm:cxn modelId="{5CF6C860-AEA5-4B81-BB7E-EF549702E414}" type="presParOf" srcId="{0FAF4600-F838-4813-A8F0-8F272D494319}" destId="{D5101D3D-F631-43BA-9422-95BCA0757083}" srcOrd="0" destOrd="0" presId="urn:microsoft.com/office/officeart/2008/layout/VerticalCurvedList"/>
    <dgm:cxn modelId="{3BAE5224-0D3C-4B03-B9DA-4C9C637E9401}" type="presParOf" srcId="{0D49D696-D3BC-4497-A922-7704CEAB74FA}" destId="{227228D2-C309-4693-B171-6D97D8EE11F6}" srcOrd="5" destOrd="0" presId="urn:microsoft.com/office/officeart/2008/layout/VerticalCurvedList"/>
    <dgm:cxn modelId="{47ED2A19-1E0F-4293-8E1B-846D975BFF0C}" type="presParOf" srcId="{0D49D696-D3BC-4497-A922-7704CEAB74FA}" destId="{B77C43EC-44E2-44CA-B2D5-BD696BCEECCD}" srcOrd="6" destOrd="0" presId="urn:microsoft.com/office/officeart/2008/layout/VerticalCurvedList"/>
    <dgm:cxn modelId="{2FA0FF44-9249-498E-8E26-A118725C3164}" type="presParOf" srcId="{B77C43EC-44E2-44CA-B2D5-BD696BCEECCD}" destId="{9B6A52E8-25D8-4780-B151-4EC1510E84F4}" srcOrd="0" destOrd="0" presId="urn:microsoft.com/office/officeart/2008/layout/VerticalCurvedList"/>
    <dgm:cxn modelId="{0D847A7B-5E63-4AF4-8BCB-E1C9989FFF76}" type="presParOf" srcId="{0D49D696-D3BC-4497-A922-7704CEAB74FA}" destId="{3EB68E65-DFE7-4541-9004-126235AF67CE}" srcOrd="7" destOrd="0" presId="urn:microsoft.com/office/officeart/2008/layout/VerticalCurvedList"/>
    <dgm:cxn modelId="{6C356D4B-25CF-4099-BBBC-0810600C0DF3}" type="presParOf" srcId="{0D49D696-D3BC-4497-A922-7704CEAB74FA}" destId="{6954BAC5-0261-4C31-81A4-2B95418D8AB3}" srcOrd="8" destOrd="0" presId="urn:microsoft.com/office/officeart/2008/layout/VerticalCurvedList"/>
    <dgm:cxn modelId="{401352EE-6389-475D-9F55-9393C2B3368A}" type="presParOf" srcId="{6954BAC5-0261-4C31-81A4-2B95418D8AB3}" destId="{E4CF1B11-5B89-4934-98E0-583D28348F4C}" srcOrd="0" destOrd="0" presId="urn:microsoft.com/office/officeart/2008/layout/VerticalCurvedList"/>
    <dgm:cxn modelId="{D89B1B87-CCA8-4489-8FDD-4C80E6E19A43}" type="presParOf" srcId="{0D49D696-D3BC-4497-A922-7704CEAB74FA}" destId="{C0043E59-EACF-45A8-8282-F7B235923C0F}" srcOrd="9" destOrd="0" presId="urn:microsoft.com/office/officeart/2008/layout/VerticalCurvedList"/>
    <dgm:cxn modelId="{9958D829-5C44-4CB8-9B14-110ACA8EDA91}" type="presParOf" srcId="{0D49D696-D3BC-4497-A922-7704CEAB74FA}" destId="{E28B6D47-F83D-4742-9230-A6F3A178A718}" srcOrd="10" destOrd="0" presId="urn:microsoft.com/office/officeart/2008/layout/VerticalCurvedList"/>
    <dgm:cxn modelId="{AC4B1465-F9DB-4D24-92DD-2A23262EE4FD}" type="presParOf" srcId="{E28B6D47-F83D-4742-9230-A6F3A178A718}" destId="{A68C4D0F-29E2-459C-BE6B-3A3941C1EE97}" srcOrd="0" destOrd="0" presId="urn:microsoft.com/office/officeart/2008/layout/VerticalCurvedList"/>
    <dgm:cxn modelId="{87C7BDA7-D425-452B-BF92-54DFBF5F26F2}" type="presParOf" srcId="{0D49D696-D3BC-4497-A922-7704CEAB74FA}" destId="{F3569D2C-F63E-4364-8E30-6F7B2327970B}" srcOrd="11" destOrd="0" presId="urn:microsoft.com/office/officeart/2008/layout/VerticalCurvedList"/>
    <dgm:cxn modelId="{F05000A7-0D46-485F-86C7-FBF27C116FBE}" type="presParOf" srcId="{0D49D696-D3BC-4497-A922-7704CEAB74FA}" destId="{BBA46080-BBF0-4260-95CC-0133320902D4}" srcOrd="12" destOrd="0" presId="urn:microsoft.com/office/officeart/2008/layout/VerticalCurvedList"/>
    <dgm:cxn modelId="{592BB5AF-6BAA-4359-8F56-152EFD84C450}" type="presParOf" srcId="{BBA46080-BBF0-4260-95CC-0133320902D4}" destId="{84E88167-825E-45CA-9912-CF9D4C458B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3D22A4-9A40-465B-A7F9-70868DBCAF43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BB43144-F3BE-4F9E-9C83-CBC80C724A3B}">
      <dgm:prSet phldrT="[Text]"/>
      <dgm:spPr/>
      <dgm:t>
        <a:bodyPr/>
        <a:lstStyle/>
        <a:p>
          <a:r>
            <a:rPr lang="en-GB" b="1" dirty="0"/>
            <a:t>ICT in education</a:t>
          </a:r>
          <a:endParaRPr lang="en-GB" dirty="0"/>
        </a:p>
      </dgm:t>
    </dgm:pt>
    <dgm:pt modelId="{72227922-BFF1-4461-A1C1-0BD38BFEA657}" type="parTrans" cxnId="{879CAEE7-8AC5-4AF6-A2BC-3B06A8826513}">
      <dgm:prSet/>
      <dgm:spPr/>
      <dgm:t>
        <a:bodyPr/>
        <a:lstStyle/>
        <a:p>
          <a:endParaRPr lang="en-GB"/>
        </a:p>
      </dgm:t>
    </dgm:pt>
    <dgm:pt modelId="{7F146727-8627-4104-95CD-CEDE42ED2B09}" type="sibTrans" cxnId="{879CAEE7-8AC5-4AF6-A2BC-3B06A8826513}">
      <dgm:prSet/>
      <dgm:spPr/>
      <dgm:t>
        <a:bodyPr/>
        <a:lstStyle/>
        <a:p>
          <a:endParaRPr lang="en-GB"/>
        </a:p>
      </dgm:t>
    </dgm:pt>
    <dgm:pt modelId="{FCD91DDD-0F58-4C4C-8605-97F4123227FE}">
      <dgm:prSet phldrT="[Text]"/>
      <dgm:spPr/>
      <dgm:t>
        <a:bodyPr/>
        <a:lstStyle/>
        <a:p>
          <a:r>
            <a:rPr lang="en-GB" b="1" dirty="0"/>
            <a:t>Education for tomorrow day</a:t>
          </a:r>
          <a:endParaRPr lang="en-GB" dirty="0"/>
        </a:p>
      </dgm:t>
    </dgm:pt>
    <dgm:pt modelId="{8D184FFB-2F62-4B8F-AC8A-50EC5C43C4ED}" type="parTrans" cxnId="{C281F21F-6D4C-4FCE-9B90-420E6D60A061}">
      <dgm:prSet/>
      <dgm:spPr/>
      <dgm:t>
        <a:bodyPr/>
        <a:lstStyle/>
        <a:p>
          <a:endParaRPr lang="en-GB"/>
        </a:p>
      </dgm:t>
    </dgm:pt>
    <dgm:pt modelId="{99784158-7037-4657-A778-CD7F9BBF106C}" type="sibTrans" cxnId="{C281F21F-6D4C-4FCE-9B90-420E6D60A061}">
      <dgm:prSet/>
      <dgm:spPr/>
      <dgm:t>
        <a:bodyPr/>
        <a:lstStyle/>
        <a:p>
          <a:endParaRPr lang="en-GB"/>
        </a:p>
      </dgm:t>
    </dgm:pt>
    <dgm:pt modelId="{34EB156B-6539-43F1-A506-22C3F3C47EDC}">
      <dgm:prSet phldrT="[Text]"/>
      <dgm:spPr/>
      <dgm:t>
        <a:bodyPr/>
        <a:lstStyle/>
        <a:p>
          <a:r>
            <a:rPr lang="en-GB" b="1" dirty="0"/>
            <a:t>Innovative schools</a:t>
          </a:r>
          <a:endParaRPr lang="en-GB" dirty="0"/>
        </a:p>
      </dgm:t>
    </dgm:pt>
    <dgm:pt modelId="{8E7F3DD2-19B2-46C1-95DB-7B7334106DE3}" type="parTrans" cxnId="{D3221233-87C9-410B-B593-46CA7A5BF356}">
      <dgm:prSet/>
      <dgm:spPr/>
      <dgm:t>
        <a:bodyPr/>
        <a:lstStyle/>
        <a:p>
          <a:endParaRPr lang="en-GB"/>
        </a:p>
      </dgm:t>
    </dgm:pt>
    <dgm:pt modelId="{17515236-A30A-4C15-9913-445BD245183A}" type="sibTrans" cxnId="{D3221233-87C9-410B-B593-46CA7A5BF356}">
      <dgm:prSet/>
      <dgm:spPr/>
      <dgm:t>
        <a:bodyPr/>
        <a:lstStyle/>
        <a:p>
          <a:endParaRPr lang="en-GB"/>
        </a:p>
      </dgm:t>
    </dgm:pt>
    <dgm:pt modelId="{8F90E015-4088-4495-99B1-29B9C6E48137}">
      <dgm:prSet/>
      <dgm:spPr/>
      <dgm:t>
        <a:bodyPr/>
        <a:lstStyle/>
        <a:p>
          <a:r>
            <a:rPr lang="en-GB" b="1" dirty="0"/>
            <a:t>Digital backpack</a:t>
          </a:r>
          <a:endParaRPr lang="en-GB" dirty="0"/>
        </a:p>
      </dgm:t>
    </dgm:pt>
    <dgm:pt modelId="{4C0B8DF3-A03F-4F17-983F-D5EE7B49DCB9}" type="parTrans" cxnId="{0E704A05-EAA0-45FD-916B-23D3CCC15EB5}">
      <dgm:prSet/>
      <dgm:spPr/>
      <dgm:t>
        <a:bodyPr/>
        <a:lstStyle/>
        <a:p>
          <a:endParaRPr lang="en-GB"/>
        </a:p>
      </dgm:t>
    </dgm:pt>
    <dgm:pt modelId="{047D27E0-13AD-4BF1-A723-23099C5938CB}" type="sibTrans" cxnId="{0E704A05-EAA0-45FD-916B-23D3CCC15EB5}">
      <dgm:prSet/>
      <dgm:spPr/>
      <dgm:t>
        <a:bodyPr/>
        <a:lstStyle/>
        <a:p>
          <a:endParaRPr lang="en-GB"/>
        </a:p>
      </dgm:t>
    </dgm:pt>
    <dgm:pt modelId="{E297DF60-73B7-4B0B-8CB6-36CE52EF007E}">
      <dgm:prSet custT="1"/>
      <dgm:spPr/>
      <dgm:t>
        <a:bodyPr/>
        <a:lstStyle/>
        <a:p>
          <a:r>
            <a:rPr lang="en-GB" sz="2000" dirty="0"/>
            <a:t>Provides hardware equipment, software, internet connection for school, e-learning environments etc.</a:t>
          </a:r>
        </a:p>
      </dgm:t>
    </dgm:pt>
    <dgm:pt modelId="{32890DF6-4DF8-40D5-90BF-1DDB8701B42E}" type="parTrans" cxnId="{E59AAF32-CB3C-4AD9-926E-22AF27A1E329}">
      <dgm:prSet/>
      <dgm:spPr/>
      <dgm:t>
        <a:bodyPr/>
        <a:lstStyle/>
        <a:p>
          <a:endParaRPr lang="en-GB"/>
        </a:p>
      </dgm:t>
    </dgm:pt>
    <dgm:pt modelId="{D2E75EEA-D769-4A19-8EEE-9855C5844C15}" type="sibTrans" cxnId="{E59AAF32-CB3C-4AD9-926E-22AF27A1E329}">
      <dgm:prSet/>
      <dgm:spPr/>
      <dgm:t>
        <a:bodyPr/>
        <a:lstStyle/>
        <a:p>
          <a:endParaRPr lang="en-GB"/>
        </a:p>
      </dgm:t>
    </dgm:pt>
    <dgm:pt modelId="{A119ED37-A7EA-4139-8532-3F9B25349D98}">
      <dgm:prSet custT="1"/>
      <dgm:spPr/>
      <dgm:t>
        <a:bodyPr/>
        <a:lstStyle/>
        <a:p>
          <a:r>
            <a:rPr lang="en-GB" sz="2000" dirty="0"/>
            <a:t>Funds extracurricular clubs for development of digital competences; training of teachers to use ICT in education or to teach computer science subjects; development of interactive educational content by teachers</a:t>
          </a:r>
        </a:p>
      </dgm:t>
    </dgm:pt>
    <dgm:pt modelId="{BDD1D0E9-8FC0-4D03-933C-85A540AA586A}" type="parTrans" cxnId="{42BE39E3-9768-4908-8778-577903B3BFC6}">
      <dgm:prSet/>
      <dgm:spPr/>
      <dgm:t>
        <a:bodyPr/>
        <a:lstStyle/>
        <a:p>
          <a:endParaRPr lang="en-GB"/>
        </a:p>
      </dgm:t>
    </dgm:pt>
    <dgm:pt modelId="{8C1E76F9-E50C-48CF-9CCB-6ABD1BF5A01B}" type="sibTrans" cxnId="{42BE39E3-9768-4908-8778-577903B3BFC6}">
      <dgm:prSet/>
      <dgm:spPr/>
      <dgm:t>
        <a:bodyPr/>
        <a:lstStyle/>
        <a:p>
          <a:endParaRPr lang="en-GB"/>
        </a:p>
      </dgm:t>
    </dgm:pt>
    <dgm:pt modelId="{2198D1AF-FE68-44C9-B350-6B02303965A6}">
      <dgm:prSet custT="1"/>
      <dgm:spPr/>
      <dgm:t>
        <a:bodyPr/>
        <a:lstStyle/>
        <a:p>
          <a:r>
            <a:rPr lang="en-GB" sz="2000" dirty="0"/>
            <a:t>Most schools apply innovative approaches regarding computer science education – increasing the number of hours for computer programming, robotics, educational computer games etc, as elective courses.</a:t>
          </a:r>
        </a:p>
      </dgm:t>
    </dgm:pt>
    <dgm:pt modelId="{BB07B702-C4BE-40F3-8F94-5544F76659EA}" type="parTrans" cxnId="{A389DB47-6E3F-4C39-8205-FF89DD49FBE3}">
      <dgm:prSet/>
      <dgm:spPr/>
      <dgm:t>
        <a:bodyPr/>
        <a:lstStyle/>
        <a:p>
          <a:endParaRPr lang="en-GB"/>
        </a:p>
      </dgm:t>
    </dgm:pt>
    <dgm:pt modelId="{3BA7A330-0C3E-4D56-9A21-48BC60FB6F39}" type="sibTrans" cxnId="{A389DB47-6E3F-4C39-8205-FF89DD49FBE3}">
      <dgm:prSet/>
      <dgm:spPr/>
      <dgm:t>
        <a:bodyPr/>
        <a:lstStyle/>
        <a:p>
          <a:endParaRPr lang="en-GB"/>
        </a:p>
      </dgm:t>
    </dgm:pt>
    <dgm:pt modelId="{A7DDF21C-CD1A-47FA-BD7E-C978682AE251}">
      <dgm:prSet custT="1"/>
      <dgm:spPr/>
      <dgm:t>
        <a:bodyPr/>
        <a:lstStyle/>
        <a:p>
          <a:r>
            <a:rPr lang="en-GB" sz="2000" dirty="0"/>
            <a:t>New programme, will start in 2022/2023 – provides e-content and hardware resources for all school subjects.</a:t>
          </a:r>
        </a:p>
      </dgm:t>
    </dgm:pt>
    <dgm:pt modelId="{AB2A9469-8F0A-4E02-93F7-4EAD0016094F}" type="parTrans" cxnId="{3D25D015-2857-4074-A5A0-E6FB58451FCD}">
      <dgm:prSet/>
      <dgm:spPr/>
      <dgm:t>
        <a:bodyPr/>
        <a:lstStyle/>
        <a:p>
          <a:endParaRPr lang="en-GB"/>
        </a:p>
      </dgm:t>
    </dgm:pt>
    <dgm:pt modelId="{29B11BAC-9081-4417-8FE3-7068ECC99D20}" type="sibTrans" cxnId="{3D25D015-2857-4074-A5A0-E6FB58451FCD}">
      <dgm:prSet/>
      <dgm:spPr/>
      <dgm:t>
        <a:bodyPr/>
        <a:lstStyle/>
        <a:p>
          <a:endParaRPr lang="en-GB"/>
        </a:p>
      </dgm:t>
    </dgm:pt>
    <dgm:pt modelId="{BA7A32AE-533C-4C1F-A82C-B8D76305E652}" type="pres">
      <dgm:prSet presAssocID="{C33D22A4-9A40-465B-A7F9-70868DBCAF43}" presName="diagram" presStyleCnt="0">
        <dgm:presLayoutVars>
          <dgm:dir/>
          <dgm:animLvl val="lvl"/>
          <dgm:resizeHandles val="exact"/>
        </dgm:presLayoutVars>
      </dgm:prSet>
      <dgm:spPr/>
    </dgm:pt>
    <dgm:pt modelId="{412F2686-26D6-4BB3-98A4-8A25304FF6AF}" type="pres">
      <dgm:prSet presAssocID="{EBB43144-F3BE-4F9E-9C83-CBC80C724A3B}" presName="compNode" presStyleCnt="0"/>
      <dgm:spPr/>
    </dgm:pt>
    <dgm:pt modelId="{D583A7BB-B789-4795-8167-080115C2BA5A}" type="pres">
      <dgm:prSet presAssocID="{EBB43144-F3BE-4F9E-9C83-CBC80C724A3B}" presName="childRect" presStyleLbl="bgAcc1" presStyleIdx="0" presStyleCnt="4" custScaleX="100753" custScaleY="218918" custLinFactNeighborY="-36186">
        <dgm:presLayoutVars>
          <dgm:bulletEnabled val="1"/>
        </dgm:presLayoutVars>
      </dgm:prSet>
      <dgm:spPr/>
    </dgm:pt>
    <dgm:pt modelId="{A20AB7D7-9371-4C5E-A4C4-8AF354FCC2DB}" type="pres">
      <dgm:prSet presAssocID="{EBB43144-F3BE-4F9E-9C83-CBC80C724A3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09A4752-8876-4715-AA78-ECAC5613AA99}" type="pres">
      <dgm:prSet presAssocID="{EBB43144-F3BE-4F9E-9C83-CBC80C724A3B}" presName="parentRect" presStyleLbl="alignNode1" presStyleIdx="0" presStyleCnt="4" custLinFactNeighborY="55680"/>
      <dgm:spPr/>
    </dgm:pt>
    <dgm:pt modelId="{89D331C6-0B0F-49E2-9A85-87E09705DD02}" type="pres">
      <dgm:prSet presAssocID="{EBB43144-F3BE-4F9E-9C83-CBC80C724A3B}" presName="adorn" presStyleLbl="fgAccFollowNode1" presStyleIdx="0" presStyleCnt="4" custLinFactNeighborY="28898"/>
      <dgm:spPr/>
    </dgm:pt>
    <dgm:pt modelId="{EE7B336E-4B13-4A85-80F6-473F3B465DBF}" type="pres">
      <dgm:prSet presAssocID="{7F146727-8627-4104-95CD-CEDE42ED2B09}" presName="sibTrans" presStyleLbl="sibTrans2D1" presStyleIdx="0" presStyleCnt="0"/>
      <dgm:spPr/>
    </dgm:pt>
    <dgm:pt modelId="{F3B05C64-5085-4819-B5FB-EA9DCE61352A}" type="pres">
      <dgm:prSet presAssocID="{FCD91DDD-0F58-4C4C-8605-97F4123227FE}" presName="compNode" presStyleCnt="0"/>
      <dgm:spPr/>
    </dgm:pt>
    <dgm:pt modelId="{C4D6FE4F-A8D9-49B6-926A-5F48E9D2B6B9}" type="pres">
      <dgm:prSet presAssocID="{FCD91DDD-0F58-4C4C-8605-97F4123227FE}" presName="childRect" presStyleLbl="bgAcc1" presStyleIdx="1" presStyleCnt="4" custScaleY="218918" custLinFactNeighborY="-36186">
        <dgm:presLayoutVars>
          <dgm:bulletEnabled val="1"/>
        </dgm:presLayoutVars>
      </dgm:prSet>
      <dgm:spPr/>
    </dgm:pt>
    <dgm:pt modelId="{2572D756-75B4-451F-9920-9D4CC9F0B64F}" type="pres">
      <dgm:prSet presAssocID="{FCD91DDD-0F58-4C4C-8605-97F4123227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C01A44-1315-41F2-B4DD-700CA3BDCC5E}" type="pres">
      <dgm:prSet presAssocID="{FCD91DDD-0F58-4C4C-8605-97F4123227FE}" presName="parentRect" presStyleLbl="alignNode1" presStyleIdx="1" presStyleCnt="4" custLinFactNeighborY="55680"/>
      <dgm:spPr/>
    </dgm:pt>
    <dgm:pt modelId="{88DF4636-071F-4AF1-828C-D4E85BA3A3A1}" type="pres">
      <dgm:prSet presAssocID="{FCD91DDD-0F58-4C4C-8605-97F4123227FE}" presName="adorn" presStyleLbl="fgAccFollowNode1" presStyleIdx="1" presStyleCnt="4" custLinFactNeighborY="28898"/>
      <dgm:spPr/>
    </dgm:pt>
    <dgm:pt modelId="{06DFDEA2-E837-4F01-9380-AB4EAFF4E4BB}" type="pres">
      <dgm:prSet presAssocID="{99784158-7037-4657-A778-CD7F9BBF106C}" presName="sibTrans" presStyleLbl="sibTrans2D1" presStyleIdx="0" presStyleCnt="0"/>
      <dgm:spPr/>
    </dgm:pt>
    <dgm:pt modelId="{4FDCD60D-3731-427E-A468-02F443B1313E}" type="pres">
      <dgm:prSet presAssocID="{34EB156B-6539-43F1-A506-22C3F3C47EDC}" presName="compNode" presStyleCnt="0"/>
      <dgm:spPr/>
    </dgm:pt>
    <dgm:pt modelId="{A4EA06D9-5E1F-4313-8EE3-DBE64609B1BA}" type="pres">
      <dgm:prSet presAssocID="{34EB156B-6539-43F1-A506-22C3F3C47EDC}" presName="childRect" presStyleLbl="bgAcc1" presStyleIdx="2" presStyleCnt="4" custScaleY="218918" custLinFactNeighborY="-36186">
        <dgm:presLayoutVars>
          <dgm:bulletEnabled val="1"/>
        </dgm:presLayoutVars>
      </dgm:prSet>
      <dgm:spPr/>
    </dgm:pt>
    <dgm:pt modelId="{6E302F2E-77D0-4D90-A0F9-4D1F9FF1FF24}" type="pres">
      <dgm:prSet presAssocID="{34EB156B-6539-43F1-A506-22C3F3C47ED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59F46EA-D467-4F57-BC88-C546E2DEE56D}" type="pres">
      <dgm:prSet presAssocID="{34EB156B-6539-43F1-A506-22C3F3C47EDC}" presName="parentRect" presStyleLbl="alignNode1" presStyleIdx="2" presStyleCnt="4" custLinFactNeighborY="55680"/>
      <dgm:spPr/>
    </dgm:pt>
    <dgm:pt modelId="{FF693126-9E24-4ACB-BE64-2282496A8A0F}" type="pres">
      <dgm:prSet presAssocID="{34EB156B-6539-43F1-A506-22C3F3C47EDC}" presName="adorn" presStyleLbl="fgAccFollowNode1" presStyleIdx="2" presStyleCnt="4" custLinFactNeighborY="28898"/>
      <dgm:spPr/>
    </dgm:pt>
    <dgm:pt modelId="{FCEB24BC-81D0-44B5-AB8C-9452191B91CB}" type="pres">
      <dgm:prSet presAssocID="{17515236-A30A-4C15-9913-445BD245183A}" presName="sibTrans" presStyleLbl="sibTrans2D1" presStyleIdx="0" presStyleCnt="0"/>
      <dgm:spPr/>
    </dgm:pt>
    <dgm:pt modelId="{B54359E7-4AC6-4A68-93F8-263359457E44}" type="pres">
      <dgm:prSet presAssocID="{8F90E015-4088-4495-99B1-29B9C6E48137}" presName="compNode" presStyleCnt="0"/>
      <dgm:spPr/>
    </dgm:pt>
    <dgm:pt modelId="{A1615133-B68A-4981-98D1-17A140A33014}" type="pres">
      <dgm:prSet presAssocID="{8F90E015-4088-4495-99B1-29B9C6E48137}" presName="childRect" presStyleLbl="bgAcc1" presStyleIdx="3" presStyleCnt="4" custScaleY="218918" custLinFactNeighborY="-36186">
        <dgm:presLayoutVars>
          <dgm:bulletEnabled val="1"/>
        </dgm:presLayoutVars>
      </dgm:prSet>
      <dgm:spPr/>
    </dgm:pt>
    <dgm:pt modelId="{6045C8D8-1471-4B42-93AE-3772DD3D79E4}" type="pres">
      <dgm:prSet presAssocID="{8F90E015-4088-4495-99B1-29B9C6E4813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B1B695A-F4BF-42FE-919C-CD982F9FD787}" type="pres">
      <dgm:prSet presAssocID="{8F90E015-4088-4495-99B1-29B9C6E48137}" presName="parentRect" presStyleLbl="alignNode1" presStyleIdx="3" presStyleCnt="4" custLinFactNeighborY="55680"/>
      <dgm:spPr/>
    </dgm:pt>
    <dgm:pt modelId="{39530C80-4154-430D-B4F2-B4289230781D}" type="pres">
      <dgm:prSet presAssocID="{8F90E015-4088-4495-99B1-29B9C6E48137}" presName="adorn" presStyleLbl="fgAccFollowNode1" presStyleIdx="3" presStyleCnt="4" custLinFactNeighborY="28898"/>
      <dgm:spPr/>
    </dgm:pt>
  </dgm:ptLst>
  <dgm:cxnLst>
    <dgm:cxn modelId="{C574E201-8DFC-4D02-9CE8-105B33370026}" type="presOf" srcId="{EBB43144-F3BE-4F9E-9C83-CBC80C724A3B}" destId="{A20AB7D7-9371-4C5E-A4C4-8AF354FCC2DB}" srcOrd="0" destOrd="0" presId="urn:microsoft.com/office/officeart/2005/8/layout/bList2"/>
    <dgm:cxn modelId="{0E704A05-EAA0-45FD-916B-23D3CCC15EB5}" srcId="{C33D22A4-9A40-465B-A7F9-70868DBCAF43}" destId="{8F90E015-4088-4495-99B1-29B9C6E48137}" srcOrd="3" destOrd="0" parTransId="{4C0B8DF3-A03F-4F17-983F-D5EE7B49DCB9}" sibTransId="{047D27E0-13AD-4BF1-A723-23099C5938CB}"/>
    <dgm:cxn modelId="{80DF350B-1B98-4BB8-9FB4-5AC09405587E}" type="presOf" srcId="{E297DF60-73B7-4B0B-8CB6-36CE52EF007E}" destId="{D583A7BB-B789-4795-8167-080115C2BA5A}" srcOrd="0" destOrd="0" presId="urn:microsoft.com/office/officeart/2005/8/layout/bList2"/>
    <dgm:cxn modelId="{4AA2890F-1D17-4ACD-B1D9-55FD47DA6FE2}" type="presOf" srcId="{34EB156B-6539-43F1-A506-22C3F3C47EDC}" destId="{F59F46EA-D467-4F57-BC88-C546E2DEE56D}" srcOrd="1" destOrd="0" presId="urn:microsoft.com/office/officeart/2005/8/layout/bList2"/>
    <dgm:cxn modelId="{3D25D015-2857-4074-A5A0-E6FB58451FCD}" srcId="{8F90E015-4088-4495-99B1-29B9C6E48137}" destId="{A7DDF21C-CD1A-47FA-BD7E-C978682AE251}" srcOrd="0" destOrd="0" parTransId="{AB2A9469-8F0A-4E02-93F7-4EAD0016094F}" sibTransId="{29B11BAC-9081-4417-8FE3-7068ECC99D20}"/>
    <dgm:cxn modelId="{CDA3C316-3251-4F9A-B5D7-CE2CE39EAE42}" type="presOf" srcId="{34EB156B-6539-43F1-A506-22C3F3C47EDC}" destId="{6E302F2E-77D0-4D90-A0F9-4D1F9FF1FF24}" srcOrd="0" destOrd="0" presId="urn:microsoft.com/office/officeart/2005/8/layout/bList2"/>
    <dgm:cxn modelId="{C281F21F-6D4C-4FCE-9B90-420E6D60A061}" srcId="{C33D22A4-9A40-465B-A7F9-70868DBCAF43}" destId="{FCD91DDD-0F58-4C4C-8605-97F4123227FE}" srcOrd="1" destOrd="0" parTransId="{8D184FFB-2F62-4B8F-AC8A-50EC5C43C4ED}" sibTransId="{99784158-7037-4657-A778-CD7F9BBF106C}"/>
    <dgm:cxn modelId="{8D2F372B-27A2-4D69-85FD-B160BAC42360}" type="presOf" srcId="{EBB43144-F3BE-4F9E-9C83-CBC80C724A3B}" destId="{509A4752-8876-4715-AA78-ECAC5613AA99}" srcOrd="1" destOrd="0" presId="urn:microsoft.com/office/officeart/2005/8/layout/bList2"/>
    <dgm:cxn modelId="{E59AAF32-CB3C-4AD9-926E-22AF27A1E329}" srcId="{EBB43144-F3BE-4F9E-9C83-CBC80C724A3B}" destId="{E297DF60-73B7-4B0B-8CB6-36CE52EF007E}" srcOrd="0" destOrd="0" parTransId="{32890DF6-4DF8-40D5-90BF-1DDB8701B42E}" sibTransId="{D2E75EEA-D769-4A19-8EEE-9855C5844C15}"/>
    <dgm:cxn modelId="{D3221233-87C9-410B-B593-46CA7A5BF356}" srcId="{C33D22A4-9A40-465B-A7F9-70868DBCAF43}" destId="{34EB156B-6539-43F1-A506-22C3F3C47EDC}" srcOrd="2" destOrd="0" parTransId="{8E7F3DD2-19B2-46C1-95DB-7B7334106DE3}" sibTransId="{17515236-A30A-4C15-9913-445BD245183A}"/>
    <dgm:cxn modelId="{54624435-3EE6-4F65-9A8A-8990ED9D1650}" type="presOf" srcId="{8F90E015-4088-4495-99B1-29B9C6E48137}" destId="{4B1B695A-F4BF-42FE-919C-CD982F9FD787}" srcOrd="1" destOrd="0" presId="urn:microsoft.com/office/officeart/2005/8/layout/bList2"/>
    <dgm:cxn modelId="{A389DB47-6E3F-4C39-8205-FF89DD49FBE3}" srcId="{34EB156B-6539-43F1-A506-22C3F3C47EDC}" destId="{2198D1AF-FE68-44C9-B350-6B02303965A6}" srcOrd="0" destOrd="0" parTransId="{BB07B702-C4BE-40F3-8F94-5544F76659EA}" sibTransId="{3BA7A330-0C3E-4D56-9A21-48BC60FB6F39}"/>
    <dgm:cxn modelId="{9FC7D94E-11AA-41A9-9A73-C776115C1981}" type="presOf" srcId="{A7DDF21C-CD1A-47FA-BD7E-C978682AE251}" destId="{A1615133-B68A-4981-98D1-17A140A33014}" srcOrd="0" destOrd="0" presId="urn:microsoft.com/office/officeart/2005/8/layout/bList2"/>
    <dgm:cxn modelId="{C4D6449F-A69D-48C2-B196-4A4F2C361FA3}" type="presOf" srcId="{FCD91DDD-0F58-4C4C-8605-97F4123227FE}" destId="{2572D756-75B4-451F-9920-9D4CC9F0B64F}" srcOrd="0" destOrd="0" presId="urn:microsoft.com/office/officeart/2005/8/layout/bList2"/>
    <dgm:cxn modelId="{C09C5AA0-97A8-41D2-BFC7-5B1787480C09}" type="presOf" srcId="{FCD91DDD-0F58-4C4C-8605-97F4123227FE}" destId="{F8C01A44-1315-41F2-B4DD-700CA3BDCC5E}" srcOrd="1" destOrd="0" presId="urn:microsoft.com/office/officeart/2005/8/layout/bList2"/>
    <dgm:cxn modelId="{BB5361B2-0470-472E-9F76-26FB1E115477}" type="presOf" srcId="{17515236-A30A-4C15-9913-445BD245183A}" destId="{FCEB24BC-81D0-44B5-AB8C-9452191B91CB}" srcOrd="0" destOrd="0" presId="urn:microsoft.com/office/officeart/2005/8/layout/bList2"/>
    <dgm:cxn modelId="{92B98DB2-CA2C-442E-836C-A9F8CDD866C7}" type="presOf" srcId="{99784158-7037-4657-A778-CD7F9BBF106C}" destId="{06DFDEA2-E837-4F01-9380-AB4EAFF4E4BB}" srcOrd="0" destOrd="0" presId="urn:microsoft.com/office/officeart/2005/8/layout/bList2"/>
    <dgm:cxn modelId="{405DA5B2-73DD-4C3D-BAD4-8AD7128C04B4}" type="presOf" srcId="{C33D22A4-9A40-465B-A7F9-70868DBCAF43}" destId="{BA7A32AE-533C-4C1F-A82C-B8D76305E652}" srcOrd="0" destOrd="0" presId="urn:microsoft.com/office/officeart/2005/8/layout/bList2"/>
    <dgm:cxn modelId="{02677CB3-1AE4-4672-A44C-43D34FFA0541}" type="presOf" srcId="{8F90E015-4088-4495-99B1-29B9C6E48137}" destId="{6045C8D8-1471-4B42-93AE-3772DD3D79E4}" srcOrd="0" destOrd="0" presId="urn:microsoft.com/office/officeart/2005/8/layout/bList2"/>
    <dgm:cxn modelId="{E60795D6-FF08-4F3F-866E-A06DCF1A91E7}" type="presOf" srcId="{7F146727-8627-4104-95CD-CEDE42ED2B09}" destId="{EE7B336E-4B13-4A85-80F6-473F3B465DBF}" srcOrd="0" destOrd="0" presId="urn:microsoft.com/office/officeart/2005/8/layout/bList2"/>
    <dgm:cxn modelId="{42BE39E3-9768-4908-8778-577903B3BFC6}" srcId="{FCD91DDD-0F58-4C4C-8605-97F4123227FE}" destId="{A119ED37-A7EA-4139-8532-3F9B25349D98}" srcOrd="0" destOrd="0" parTransId="{BDD1D0E9-8FC0-4D03-933C-85A540AA586A}" sibTransId="{8C1E76F9-E50C-48CF-9CCB-6ABD1BF5A01B}"/>
    <dgm:cxn modelId="{879CAEE7-8AC5-4AF6-A2BC-3B06A8826513}" srcId="{C33D22A4-9A40-465B-A7F9-70868DBCAF43}" destId="{EBB43144-F3BE-4F9E-9C83-CBC80C724A3B}" srcOrd="0" destOrd="0" parTransId="{72227922-BFF1-4461-A1C1-0BD38BFEA657}" sibTransId="{7F146727-8627-4104-95CD-CEDE42ED2B09}"/>
    <dgm:cxn modelId="{773084F2-09EE-476B-9D13-4C1269101FF3}" type="presOf" srcId="{2198D1AF-FE68-44C9-B350-6B02303965A6}" destId="{A4EA06D9-5E1F-4313-8EE3-DBE64609B1BA}" srcOrd="0" destOrd="0" presId="urn:microsoft.com/office/officeart/2005/8/layout/bList2"/>
    <dgm:cxn modelId="{72F991FC-DCD4-4D37-A20F-59649ECDFA80}" type="presOf" srcId="{A119ED37-A7EA-4139-8532-3F9B25349D98}" destId="{C4D6FE4F-A8D9-49B6-926A-5F48E9D2B6B9}" srcOrd="0" destOrd="0" presId="urn:microsoft.com/office/officeart/2005/8/layout/bList2"/>
    <dgm:cxn modelId="{8D3C34F4-390B-4770-805A-9AB2F1996A0D}" type="presParOf" srcId="{BA7A32AE-533C-4C1F-A82C-B8D76305E652}" destId="{412F2686-26D6-4BB3-98A4-8A25304FF6AF}" srcOrd="0" destOrd="0" presId="urn:microsoft.com/office/officeart/2005/8/layout/bList2"/>
    <dgm:cxn modelId="{82A2198E-BF75-4E9F-AED8-77125E9278D9}" type="presParOf" srcId="{412F2686-26D6-4BB3-98A4-8A25304FF6AF}" destId="{D583A7BB-B789-4795-8167-080115C2BA5A}" srcOrd="0" destOrd="0" presId="urn:microsoft.com/office/officeart/2005/8/layout/bList2"/>
    <dgm:cxn modelId="{BB0200B9-2A81-478B-AE31-7F803A2DAA71}" type="presParOf" srcId="{412F2686-26D6-4BB3-98A4-8A25304FF6AF}" destId="{A20AB7D7-9371-4C5E-A4C4-8AF354FCC2DB}" srcOrd="1" destOrd="0" presId="urn:microsoft.com/office/officeart/2005/8/layout/bList2"/>
    <dgm:cxn modelId="{73F3075E-9652-4933-A80C-492C205D7FAA}" type="presParOf" srcId="{412F2686-26D6-4BB3-98A4-8A25304FF6AF}" destId="{509A4752-8876-4715-AA78-ECAC5613AA99}" srcOrd="2" destOrd="0" presId="urn:microsoft.com/office/officeart/2005/8/layout/bList2"/>
    <dgm:cxn modelId="{54F7BCEB-D446-4BBE-811F-E23A47EA1CDA}" type="presParOf" srcId="{412F2686-26D6-4BB3-98A4-8A25304FF6AF}" destId="{89D331C6-0B0F-49E2-9A85-87E09705DD02}" srcOrd="3" destOrd="0" presId="urn:microsoft.com/office/officeart/2005/8/layout/bList2"/>
    <dgm:cxn modelId="{9E420FC1-ED81-44F7-BD2A-A25D9DC92C29}" type="presParOf" srcId="{BA7A32AE-533C-4C1F-A82C-B8D76305E652}" destId="{EE7B336E-4B13-4A85-80F6-473F3B465DBF}" srcOrd="1" destOrd="0" presId="urn:microsoft.com/office/officeart/2005/8/layout/bList2"/>
    <dgm:cxn modelId="{DABEB4CE-E35A-45C2-8A92-1646DA54C7B6}" type="presParOf" srcId="{BA7A32AE-533C-4C1F-A82C-B8D76305E652}" destId="{F3B05C64-5085-4819-B5FB-EA9DCE61352A}" srcOrd="2" destOrd="0" presId="urn:microsoft.com/office/officeart/2005/8/layout/bList2"/>
    <dgm:cxn modelId="{1A94C1EB-4128-4202-ACDD-1B8B15A2A6FE}" type="presParOf" srcId="{F3B05C64-5085-4819-B5FB-EA9DCE61352A}" destId="{C4D6FE4F-A8D9-49B6-926A-5F48E9D2B6B9}" srcOrd="0" destOrd="0" presId="urn:microsoft.com/office/officeart/2005/8/layout/bList2"/>
    <dgm:cxn modelId="{B21FDB6F-45CE-4EF9-B04D-63E9D9F84D51}" type="presParOf" srcId="{F3B05C64-5085-4819-B5FB-EA9DCE61352A}" destId="{2572D756-75B4-451F-9920-9D4CC9F0B64F}" srcOrd="1" destOrd="0" presId="urn:microsoft.com/office/officeart/2005/8/layout/bList2"/>
    <dgm:cxn modelId="{510C4583-0F9F-4B78-AE21-39BBCC3BEE26}" type="presParOf" srcId="{F3B05C64-5085-4819-B5FB-EA9DCE61352A}" destId="{F8C01A44-1315-41F2-B4DD-700CA3BDCC5E}" srcOrd="2" destOrd="0" presId="urn:microsoft.com/office/officeart/2005/8/layout/bList2"/>
    <dgm:cxn modelId="{CC76E135-4796-4D19-BA64-7711156E7FCB}" type="presParOf" srcId="{F3B05C64-5085-4819-B5FB-EA9DCE61352A}" destId="{88DF4636-071F-4AF1-828C-D4E85BA3A3A1}" srcOrd="3" destOrd="0" presId="urn:microsoft.com/office/officeart/2005/8/layout/bList2"/>
    <dgm:cxn modelId="{853D7EE8-C3F3-4A01-A180-B442F904716B}" type="presParOf" srcId="{BA7A32AE-533C-4C1F-A82C-B8D76305E652}" destId="{06DFDEA2-E837-4F01-9380-AB4EAFF4E4BB}" srcOrd="3" destOrd="0" presId="urn:microsoft.com/office/officeart/2005/8/layout/bList2"/>
    <dgm:cxn modelId="{DE5AF9E4-4EF8-46CA-AD81-EC949D8CB4E3}" type="presParOf" srcId="{BA7A32AE-533C-4C1F-A82C-B8D76305E652}" destId="{4FDCD60D-3731-427E-A468-02F443B1313E}" srcOrd="4" destOrd="0" presId="urn:microsoft.com/office/officeart/2005/8/layout/bList2"/>
    <dgm:cxn modelId="{A87B28AB-D404-496C-B00B-0C23B2890030}" type="presParOf" srcId="{4FDCD60D-3731-427E-A468-02F443B1313E}" destId="{A4EA06D9-5E1F-4313-8EE3-DBE64609B1BA}" srcOrd="0" destOrd="0" presId="urn:microsoft.com/office/officeart/2005/8/layout/bList2"/>
    <dgm:cxn modelId="{F220D4BC-7478-4AEA-85C2-1403A0A71B09}" type="presParOf" srcId="{4FDCD60D-3731-427E-A468-02F443B1313E}" destId="{6E302F2E-77D0-4D90-A0F9-4D1F9FF1FF24}" srcOrd="1" destOrd="0" presId="urn:microsoft.com/office/officeart/2005/8/layout/bList2"/>
    <dgm:cxn modelId="{5996D7DB-7601-4A96-9FF0-1581BDA8951F}" type="presParOf" srcId="{4FDCD60D-3731-427E-A468-02F443B1313E}" destId="{F59F46EA-D467-4F57-BC88-C546E2DEE56D}" srcOrd="2" destOrd="0" presId="urn:microsoft.com/office/officeart/2005/8/layout/bList2"/>
    <dgm:cxn modelId="{0055E532-B744-4C00-9EC6-D92A539C7024}" type="presParOf" srcId="{4FDCD60D-3731-427E-A468-02F443B1313E}" destId="{FF693126-9E24-4ACB-BE64-2282496A8A0F}" srcOrd="3" destOrd="0" presId="urn:microsoft.com/office/officeart/2005/8/layout/bList2"/>
    <dgm:cxn modelId="{39B525A1-3453-467C-B4F0-93B25D412A3A}" type="presParOf" srcId="{BA7A32AE-533C-4C1F-A82C-B8D76305E652}" destId="{FCEB24BC-81D0-44B5-AB8C-9452191B91CB}" srcOrd="5" destOrd="0" presId="urn:microsoft.com/office/officeart/2005/8/layout/bList2"/>
    <dgm:cxn modelId="{7BDA3062-BBBE-423E-8605-3E3BA9376479}" type="presParOf" srcId="{BA7A32AE-533C-4C1F-A82C-B8D76305E652}" destId="{B54359E7-4AC6-4A68-93F8-263359457E44}" srcOrd="6" destOrd="0" presId="urn:microsoft.com/office/officeart/2005/8/layout/bList2"/>
    <dgm:cxn modelId="{B3C8B79F-16A5-44F2-A13B-B429E8B5F3B2}" type="presParOf" srcId="{B54359E7-4AC6-4A68-93F8-263359457E44}" destId="{A1615133-B68A-4981-98D1-17A140A33014}" srcOrd="0" destOrd="0" presId="urn:microsoft.com/office/officeart/2005/8/layout/bList2"/>
    <dgm:cxn modelId="{12FA99C2-2295-4230-BAFD-7C34F01EAF46}" type="presParOf" srcId="{B54359E7-4AC6-4A68-93F8-263359457E44}" destId="{6045C8D8-1471-4B42-93AE-3772DD3D79E4}" srcOrd="1" destOrd="0" presId="urn:microsoft.com/office/officeart/2005/8/layout/bList2"/>
    <dgm:cxn modelId="{CC9AE362-7226-477A-A240-CA3329082B2A}" type="presParOf" srcId="{B54359E7-4AC6-4A68-93F8-263359457E44}" destId="{4B1B695A-F4BF-42FE-919C-CD982F9FD787}" srcOrd="2" destOrd="0" presId="urn:microsoft.com/office/officeart/2005/8/layout/bList2"/>
    <dgm:cxn modelId="{E76AF9D0-DAEA-4A97-B0AC-5C0FFEF370DD}" type="presParOf" srcId="{B54359E7-4AC6-4A68-93F8-263359457E44}" destId="{39530C80-4154-430D-B4F2-B4289230781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DCD90-2338-4ADF-8865-541B73BCF089}">
      <dsp:nvSpPr>
        <dsp:cNvPr id="0" name=""/>
        <dsp:cNvSpPr/>
      </dsp:nvSpPr>
      <dsp:spPr>
        <a:xfrm rot="5400000">
          <a:off x="6212058" y="-2071223"/>
          <a:ext cx="2186340" cy="687550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Main components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State policy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Location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Support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Teacher training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</dsp:txBody>
      <dsp:txXfrm rot="-5400000">
        <a:off x="3867474" y="380089"/>
        <a:ext cx="6768781" cy="1972884"/>
      </dsp:txXfrm>
    </dsp:sp>
    <dsp:sp modelId="{C0B06C84-9069-49C7-8B86-0486319875C4}">
      <dsp:nvSpPr>
        <dsp:cNvPr id="0" name=""/>
        <dsp:cNvSpPr/>
      </dsp:nvSpPr>
      <dsp:spPr>
        <a:xfrm>
          <a:off x="0" y="68"/>
          <a:ext cx="3867474" cy="2732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kern="1200" dirty="0"/>
            <a:t>Ecosystem in computer science education in primary school</a:t>
          </a:r>
        </a:p>
        <a:p>
          <a:pPr marL="0"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>
        <a:off x="133410" y="133478"/>
        <a:ext cx="3600654" cy="2466105"/>
      </dsp:txXfrm>
    </dsp:sp>
    <dsp:sp modelId="{4B47DAA2-609C-42C9-B4BF-982D3C519842}">
      <dsp:nvSpPr>
        <dsp:cNvPr id="0" name=""/>
        <dsp:cNvSpPr/>
      </dsp:nvSpPr>
      <dsp:spPr>
        <a:xfrm rot="5400000">
          <a:off x="6212058" y="798347"/>
          <a:ext cx="2186340" cy="6875509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Lack of enough teachers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Equipment providing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Abstract concepts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Usage of mathematical concepts learned in higher grades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Didactical approaches for solving challenges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Teachers’ opinion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Next steps</a:t>
          </a:r>
        </a:p>
      </dsp:txBody>
      <dsp:txXfrm rot="-5400000">
        <a:off x="3867474" y="3249659"/>
        <a:ext cx="6768781" cy="1972884"/>
      </dsp:txXfrm>
    </dsp:sp>
    <dsp:sp modelId="{2C3157A6-E175-4A98-A13F-C675A1C71892}">
      <dsp:nvSpPr>
        <dsp:cNvPr id="0" name=""/>
        <dsp:cNvSpPr/>
      </dsp:nvSpPr>
      <dsp:spPr>
        <a:xfrm>
          <a:off x="0" y="2869640"/>
          <a:ext cx="3867474" cy="273292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Challenges and Decisions</a:t>
          </a:r>
        </a:p>
      </dsp:txBody>
      <dsp:txXfrm>
        <a:off x="133410" y="3003050"/>
        <a:ext cx="3600654" cy="24661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C898A-D699-4290-AAB9-232B12AA7478}">
      <dsp:nvSpPr>
        <dsp:cNvPr id="0" name=""/>
        <dsp:cNvSpPr/>
      </dsp:nvSpPr>
      <dsp:spPr>
        <a:xfrm>
          <a:off x="49" y="98450"/>
          <a:ext cx="4778054" cy="14038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Schools – state or private</a:t>
          </a:r>
        </a:p>
      </dsp:txBody>
      <dsp:txXfrm>
        <a:off x="49" y="98450"/>
        <a:ext cx="4778054" cy="1403887"/>
      </dsp:txXfrm>
    </dsp:sp>
    <dsp:sp modelId="{DAE93AF9-9C1D-448B-B292-FD04265C585F}">
      <dsp:nvSpPr>
        <dsp:cNvPr id="0" name=""/>
        <dsp:cNvSpPr/>
      </dsp:nvSpPr>
      <dsp:spPr>
        <a:xfrm>
          <a:off x="49" y="1502338"/>
          <a:ext cx="4778054" cy="37249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Apply state syllabuses in mandatory courses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Include more hours per week for computer modelling or ICT in the school curricula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Include extracurricular courses in the frames of National programmes – robotics, programming etc.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Prepare students for national contests in computer science</a:t>
          </a:r>
        </a:p>
      </dsp:txBody>
      <dsp:txXfrm>
        <a:off x="49" y="1502338"/>
        <a:ext cx="4778054" cy="3724965"/>
      </dsp:txXfrm>
    </dsp:sp>
    <dsp:sp modelId="{A75ED020-E6B3-451B-86E5-C52CDE51D937}">
      <dsp:nvSpPr>
        <dsp:cNvPr id="0" name=""/>
        <dsp:cNvSpPr/>
      </dsp:nvSpPr>
      <dsp:spPr>
        <a:xfrm>
          <a:off x="5447031" y="98450"/>
          <a:ext cx="4778054" cy="140388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IT companies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NGO’s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Private training companies</a:t>
          </a:r>
        </a:p>
      </dsp:txBody>
      <dsp:txXfrm>
        <a:off x="5447031" y="98450"/>
        <a:ext cx="4778054" cy="1403887"/>
      </dsp:txXfrm>
    </dsp:sp>
    <dsp:sp modelId="{3F6DA7CF-B0B7-4C93-A12D-A0FD6EF062FE}">
      <dsp:nvSpPr>
        <dsp:cNvPr id="0" name=""/>
        <dsp:cNvSpPr/>
      </dsp:nvSpPr>
      <dsp:spPr>
        <a:xfrm>
          <a:off x="5447031" y="1502338"/>
          <a:ext cx="4778054" cy="3724965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Use own syllabuses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Usually parents pay for the training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Courses in block programming, robotics;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Prepare students for national contests in computer science</a:t>
          </a:r>
        </a:p>
      </dsp:txBody>
      <dsp:txXfrm>
        <a:off x="5447031" y="1502338"/>
        <a:ext cx="4778054" cy="37249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C898A-D699-4290-AAB9-232B12AA7478}">
      <dsp:nvSpPr>
        <dsp:cNvPr id="0" name=""/>
        <dsp:cNvSpPr/>
      </dsp:nvSpPr>
      <dsp:spPr>
        <a:xfrm>
          <a:off x="3444" y="56702"/>
          <a:ext cx="3358137" cy="51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Textbooks</a:t>
          </a:r>
        </a:p>
      </dsp:txBody>
      <dsp:txXfrm>
        <a:off x="3444" y="56702"/>
        <a:ext cx="3358137" cy="518400"/>
      </dsp:txXfrm>
    </dsp:sp>
    <dsp:sp modelId="{DAE93AF9-9C1D-448B-B292-FD04265C585F}">
      <dsp:nvSpPr>
        <dsp:cNvPr id="0" name=""/>
        <dsp:cNvSpPr/>
      </dsp:nvSpPr>
      <dsp:spPr>
        <a:xfrm>
          <a:off x="3444" y="575102"/>
          <a:ext cx="3358137" cy="46939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Provided free of charge through the schools;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Approved by Ministry of Education;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Supplemented by online content, disks with resources and working book;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6 textbooks for 3</a:t>
          </a:r>
          <a:r>
            <a:rPr lang="en-GB" sz="1800" kern="1200" baseline="30000" dirty="0"/>
            <a:t>rd</a:t>
          </a:r>
          <a:r>
            <a:rPr lang="en-GB" sz="1800" kern="1200" dirty="0"/>
            <a:t> and 6 for 4</a:t>
          </a:r>
          <a:r>
            <a:rPr lang="en-GB" sz="1800" kern="1200" baseline="30000" dirty="0"/>
            <a:t>th</a:t>
          </a:r>
          <a:r>
            <a:rPr lang="en-GB" sz="1800" kern="1200" dirty="0"/>
            <a:t> grade are approved by Ministry of Education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Every tree years schools order new textbooks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</dsp:txBody>
      <dsp:txXfrm>
        <a:off x="3444" y="575102"/>
        <a:ext cx="3358137" cy="4693949"/>
      </dsp:txXfrm>
    </dsp:sp>
    <dsp:sp modelId="{A75ED020-E6B3-451B-86E5-C52CDE51D937}">
      <dsp:nvSpPr>
        <dsp:cNvPr id="0" name=""/>
        <dsp:cNvSpPr/>
      </dsp:nvSpPr>
      <dsp:spPr>
        <a:xfrm>
          <a:off x="3831720" y="56702"/>
          <a:ext cx="3358137" cy="51840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Interactive e-learning content </a:t>
          </a:r>
        </a:p>
      </dsp:txBody>
      <dsp:txXfrm>
        <a:off x="3831720" y="56702"/>
        <a:ext cx="3358137" cy="518400"/>
      </dsp:txXfrm>
    </dsp:sp>
    <dsp:sp modelId="{3F6DA7CF-B0B7-4C93-A12D-A0FD6EF062FE}">
      <dsp:nvSpPr>
        <dsp:cNvPr id="0" name=""/>
        <dsp:cNvSpPr/>
      </dsp:nvSpPr>
      <dsp:spPr>
        <a:xfrm>
          <a:off x="3831720" y="575102"/>
          <a:ext cx="3358137" cy="4693949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Provided by publishers of textbooks – every publisher provides free and/or paid e-content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Developed by teachers and published in National e-library, supported by Ministry of Education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Online environments – well known environments like </a:t>
          </a:r>
          <a:r>
            <a:rPr lang="en-GB" sz="1800" kern="1200" dirty="0">
              <a:hlinkClick xmlns:r="http://schemas.openxmlformats.org/officeDocument/2006/relationships" r:id="rId1"/>
            </a:rPr>
            <a:t>https://code.org/</a:t>
          </a:r>
          <a:r>
            <a:rPr lang="en-GB" sz="1800" kern="1200" dirty="0"/>
            <a:t> , </a:t>
          </a:r>
          <a:r>
            <a:rPr lang="en-GB" sz="1800" kern="1200" dirty="0">
              <a:hlinkClick xmlns:r="http://schemas.openxmlformats.org/officeDocument/2006/relationships" r:id="rId2"/>
            </a:rPr>
            <a:t>https://scratch.mit.edu/</a:t>
          </a:r>
          <a:r>
            <a:rPr lang="en-GB" sz="1800" kern="1200" dirty="0"/>
            <a:t>  </a:t>
          </a:r>
          <a:r>
            <a:rPr lang="en-GB" sz="1800" kern="1200" dirty="0">
              <a:hlinkClick xmlns:r="http://schemas.openxmlformats.org/officeDocument/2006/relationships" r:id="rId3"/>
            </a:rPr>
            <a:t>https://bg.khanacademy.org/</a:t>
          </a:r>
          <a:r>
            <a:rPr lang="en-GB" sz="1800" kern="1200" dirty="0"/>
            <a:t> 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Bulgarian online environments - </a:t>
          </a:r>
          <a:r>
            <a:rPr lang="en-GB" sz="1800" kern="1200" dirty="0">
              <a:hlinkClick xmlns:r="http://schemas.openxmlformats.org/officeDocument/2006/relationships" r:id="rId4"/>
            </a:rPr>
            <a:t>https://ucha.se/</a:t>
          </a:r>
          <a:r>
            <a:rPr lang="en-GB" sz="1800" kern="1200" dirty="0"/>
            <a:t> - part of the lessons are free of charge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</dsp:txBody>
      <dsp:txXfrm>
        <a:off x="3831720" y="575102"/>
        <a:ext cx="3358137" cy="4693949"/>
      </dsp:txXfrm>
    </dsp:sp>
    <dsp:sp modelId="{DA8B5311-CDD1-4D73-AB70-014E5E8BAA65}">
      <dsp:nvSpPr>
        <dsp:cNvPr id="0" name=""/>
        <dsp:cNvSpPr/>
      </dsp:nvSpPr>
      <dsp:spPr>
        <a:xfrm>
          <a:off x="7659996" y="56702"/>
          <a:ext cx="3358137" cy="5184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Support for teachers</a:t>
          </a:r>
        </a:p>
      </dsp:txBody>
      <dsp:txXfrm>
        <a:off x="7659996" y="56702"/>
        <a:ext cx="3358137" cy="518400"/>
      </dsp:txXfrm>
    </dsp:sp>
    <dsp:sp modelId="{4C22EC23-D8B0-4248-8853-AB1AA2F7AC4E}">
      <dsp:nvSpPr>
        <dsp:cNvPr id="0" name=""/>
        <dsp:cNvSpPr/>
      </dsp:nvSpPr>
      <dsp:spPr>
        <a:xfrm>
          <a:off x="7659996" y="575102"/>
          <a:ext cx="3358137" cy="469394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82563" marR="0" lvl="0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800" kern="1200" dirty="0"/>
            <a:t>Teacher’s books with methodological learning sheets for lessons;</a:t>
          </a:r>
        </a:p>
        <a:p>
          <a:pPr marL="182563" marR="0" lvl="0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800" kern="1200" dirty="0"/>
            <a:t>Social community of teachers in Computer modelling</a:t>
          </a:r>
        </a:p>
        <a:p>
          <a:pPr marL="182563" marR="0" lvl="0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800" kern="1200" dirty="0"/>
            <a:t>Facebook group of teachers in Computer modelling with more than 6300 members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GB" sz="1800" kern="1200" dirty="0"/>
        </a:p>
      </dsp:txBody>
      <dsp:txXfrm>
        <a:off x="7659996" y="575102"/>
        <a:ext cx="3358137" cy="46939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C898A-D699-4290-AAB9-232B12AA7478}">
      <dsp:nvSpPr>
        <dsp:cNvPr id="0" name=""/>
        <dsp:cNvSpPr/>
      </dsp:nvSpPr>
      <dsp:spPr>
        <a:xfrm>
          <a:off x="50" y="233777"/>
          <a:ext cx="4845350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Teacher pre-service training</a:t>
          </a:r>
        </a:p>
      </dsp:txBody>
      <dsp:txXfrm>
        <a:off x="50" y="233777"/>
        <a:ext cx="4845350" cy="576000"/>
      </dsp:txXfrm>
    </dsp:sp>
    <dsp:sp modelId="{DAE93AF9-9C1D-448B-B292-FD04265C585F}">
      <dsp:nvSpPr>
        <dsp:cNvPr id="0" name=""/>
        <dsp:cNvSpPr/>
      </dsp:nvSpPr>
      <dsp:spPr>
        <a:xfrm>
          <a:off x="50" y="809777"/>
          <a:ext cx="4845350" cy="42821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Universities – Bachelor and Master degree programmes: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Teacher in mathematics and informatics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Teacher in informatics and ICT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ICT in Primary school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Primary school education (without focus on the ICT)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One year post diploma qualification for obtaining qualification to teach ICT and Informatics in school: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Teachers in another subjects;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Graduates in engineering, economics, physics, chemistry</a:t>
          </a:r>
        </a:p>
      </dsp:txBody>
      <dsp:txXfrm>
        <a:off x="50" y="809777"/>
        <a:ext cx="4845350" cy="4282199"/>
      </dsp:txXfrm>
    </dsp:sp>
    <dsp:sp modelId="{A75ED020-E6B3-451B-86E5-C52CDE51D937}">
      <dsp:nvSpPr>
        <dsp:cNvPr id="0" name=""/>
        <dsp:cNvSpPr/>
      </dsp:nvSpPr>
      <dsp:spPr>
        <a:xfrm>
          <a:off x="5523750" y="233777"/>
          <a:ext cx="4845350" cy="5760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In-service teacher training</a:t>
          </a:r>
        </a:p>
      </dsp:txBody>
      <dsp:txXfrm>
        <a:off x="5523750" y="233777"/>
        <a:ext cx="4845350" cy="576000"/>
      </dsp:txXfrm>
    </dsp:sp>
    <dsp:sp modelId="{3F6DA7CF-B0B7-4C93-A12D-A0FD6EF062FE}">
      <dsp:nvSpPr>
        <dsp:cNvPr id="0" name=""/>
        <dsp:cNvSpPr/>
      </dsp:nvSpPr>
      <dsp:spPr>
        <a:xfrm>
          <a:off x="5523750" y="809777"/>
          <a:ext cx="4845350" cy="428219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Teachers obtain credits for qualification</a:t>
          </a:r>
          <a:br>
            <a:rPr lang="en-GB" sz="2000" kern="1200" dirty="0"/>
          </a:br>
          <a:r>
            <a:rPr lang="en-GB" sz="2000" kern="1200" dirty="0"/>
            <a:t> 1 credit = 16 hours training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Universities with accredited specialities related to the school subject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IT companies, Publishers, Private training companies, NGO’s with programmes for teacher’s qualification approved by Ministry of education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Internal trainings at the schools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 dirty="0"/>
        </a:p>
      </dsp:txBody>
      <dsp:txXfrm>
        <a:off x="5523750" y="809777"/>
        <a:ext cx="4845350" cy="42821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A1018-F8E4-4B9E-942D-1726539B9D8A}">
      <dsp:nvSpPr>
        <dsp:cNvPr id="0" name=""/>
        <dsp:cNvSpPr/>
      </dsp:nvSpPr>
      <dsp:spPr>
        <a:xfrm>
          <a:off x="3364" y="209263"/>
          <a:ext cx="2669158" cy="1601495"/>
        </a:xfrm>
        <a:prstGeom prst="rect">
          <a:avLst/>
        </a:prstGeom>
        <a:solidFill>
          <a:srgbClr val="9C2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Information technology</a:t>
          </a:r>
        </a:p>
      </dsp:txBody>
      <dsp:txXfrm>
        <a:off x="3364" y="209263"/>
        <a:ext cx="2669158" cy="1601495"/>
      </dsp:txXfrm>
    </dsp:sp>
    <dsp:sp modelId="{52E831D6-51E4-4063-8698-9E50170B759D}">
      <dsp:nvSpPr>
        <dsp:cNvPr id="0" name=""/>
        <dsp:cNvSpPr/>
      </dsp:nvSpPr>
      <dsp:spPr>
        <a:xfrm>
          <a:off x="2939438" y="209263"/>
          <a:ext cx="2669158" cy="1601495"/>
        </a:xfrm>
        <a:prstGeom prst="rect">
          <a:avLst/>
        </a:prstGeom>
        <a:solidFill>
          <a:srgbClr val="9C2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Algorithms and programming languages</a:t>
          </a:r>
        </a:p>
      </dsp:txBody>
      <dsp:txXfrm>
        <a:off x="2939438" y="209263"/>
        <a:ext cx="2669158" cy="1601495"/>
      </dsp:txXfrm>
    </dsp:sp>
    <dsp:sp modelId="{2DD9E79B-A78D-40C6-A69A-AFA16CF6FAC1}">
      <dsp:nvSpPr>
        <dsp:cNvPr id="0" name=""/>
        <dsp:cNvSpPr/>
      </dsp:nvSpPr>
      <dsp:spPr>
        <a:xfrm>
          <a:off x="5875512" y="209263"/>
          <a:ext cx="2669158" cy="1601495"/>
        </a:xfrm>
        <a:prstGeom prst="rect">
          <a:avLst/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Integration of knowledge from all school subjects in primary school</a:t>
          </a:r>
        </a:p>
      </dsp:txBody>
      <dsp:txXfrm>
        <a:off x="5875512" y="209263"/>
        <a:ext cx="2669158" cy="1601495"/>
      </dsp:txXfrm>
    </dsp:sp>
    <dsp:sp modelId="{D9D596CB-FBB5-4F2C-84C4-D533554E95DE}">
      <dsp:nvSpPr>
        <dsp:cNvPr id="0" name=""/>
        <dsp:cNvSpPr/>
      </dsp:nvSpPr>
      <dsp:spPr>
        <a:xfrm>
          <a:off x="8811587" y="209263"/>
          <a:ext cx="2669158" cy="16014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/>
            <a:t>Being aware of the psychological and pedagogical characteristics of the primary school students </a:t>
          </a:r>
        </a:p>
      </dsp:txBody>
      <dsp:txXfrm>
        <a:off x="8811587" y="209263"/>
        <a:ext cx="2669158" cy="1601495"/>
      </dsp:txXfrm>
    </dsp:sp>
    <dsp:sp modelId="{9E7C610A-BB7F-45A6-9FBD-36C4913FBC76}">
      <dsp:nvSpPr>
        <dsp:cNvPr id="0" name=""/>
        <dsp:cNvSpPr/>
      </dsp:nvSpPr>
      <dsp:spPr>
        <a:xfrm>
          <a:off x="1471401" y="2077673"/>
          <a:ext cx="2669158" cy="16014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Working with parents</a:t>
          </a:r>
        </a:p>
      </dsp:txBody>
      <dsp:txXfrm>
        <a:off x="1471401" y="2077673"/>
        <a:ext cx="2669158" cy="1601495"/>
      </dsp:txXfrm>
    </dsp:sp>
    <dsp:sp modelId="{99D958FD-850D-4F36-968E-28DCA5149067}">
      <dsp:nvSpPr>
        <dsp:cNvPr id="0" name=""/>
        <dsp:cNvSpPr/>
      </dsp:nvSpPr>
      <dsp:spPr>
        <a:xfrm>
          <a:off x="4363408" y="2062683"/>
          <a:ext cx="2669158" cy="1601495"/>
        </a:xfrm>
        <a:prstGeom prst="rect">
          <a:avLst/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Life long learning skills</a:t>
          </a:r>
        </a:p>
      </dsp:txBody>
      <dsp:txXfrm>
        <a:off x="4363408" y="2062683"/>
        <a:ext cx="2669158" cy="1601495"/>
      </dsp:txXfrm>
    </dsp:sp>
    <dsp:sp modelId="{9C88AB18-46AD-4B63-97A0-E842797CDED0}">
      <dsp:nvSpPr>
        <dsp:cNvPr id="0" name=""/>
        <dsp:cNvSpPr/>
      </dsp:nvSpPr>
      <dsp:spPr>
        <a:xfrm>
          <a:off x="7343550" y="2077673"/>
          <a:ext cx="2669158" cy="1601495"/>
        </a:xfrm>
        <a:prstGeom prst="rect">
          <a:avLst/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Application of diverse and adequate educational approaches</a:t>
          </a:r>
        </a:p>
      </dsp:txBody>
      <dsp:txXfrm>
        <a:off x="7343550" y="2077673"/>
        <a:ext cx="2669158" cy="16014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F7C01-AF0D-4F36-AF5A-5848F40D301D}">
      <dsp:nvSpPr>
        <dsp:cNvPr id="0" name=""/>
        <dsp:cNvSpPr/>
      </dsp:nvSpPr>
      <dsp:spPr>
        <a:xfrm>
          <a:off x="814387" y="2545"/>
          <a:ext cx="2920007" cy="17520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Explaining concepts by examples.</a:t>
          </a:r>
        </a:p>
      </dsp:txBody>
      <dsp:txXfrm>
        <a:off x="814387" y="2545"/>
        <a:ext cx="2920007" cy="1752004"/>
      </dsp:txXfrm>
    </dsp:sp>
    <dsp:sp modelId="{DD1405F1-FFED-4012-85B3-6331DFA7A6BD}">
      <dsp:nvSpPr>
        <dsp:cNvPr id="0" name=""/>
        <dsp:cNvSpPr/>
      </dsp:nvSpPr>
      <dsp:spPr>
        <a:xfrm>
          <a:off x="4026395" y="2545"/>
          <a:ext cx="2920007" cy="17520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Focus on the properties of the concepts.</a:t>
          </a:r>
        </a:p>
      </dsp:txBody>
      <dsp:txXfrm>
        <a:off x="4026395" y="2545"/>
        <a:ext cx="2920007" cy="1752004"/>
      </dsp:txXfrm>
    </dsp:sp>
    <dsp:sp modelId="{37F36D7A-E114-44E0-BE95-91C3068CF8F6}">
      <dsp:nvSpPr>
        <dsp:cNvPr id="0" name=""/>
        <dsp:cNvSpPr/>
      </dsp:nvSpPr>
      <dsp:spPr>
        <a:xfrm>
          <a:off x="7238404" y="2545"/>
          <a:ext cx="2920007" cy="17520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of analogies and examples from everyday life and tales.</a:t>
          </a:r>
        </a:p>
      </dsp:txBody>
      <dsp:txXfrm>
        <a:off x="7238404" y="2545"/>
        <a:ext cx="2920007" cy="1752004"/>
      </dsp:txXfrm>
    </dsp:sp>
    <dsp:sp modelId="{02DE780B-01ED-47C1-96AA-AC9D353E2D8C}">
      <dsp:nvSpPr>
        <dsp:cNvPr id="0" name=""/>
        <dsp:cNvSpPr/>
      </dsp:nvSpPr>
      <dsp:spPr>
        <a:xfrm>
          <a:off x="814387" y="2046551"/>
          <a:ext cx="2920007" cy="17520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of fun elements - challenges, riddles, anecdotes, puzzles.</a:t>
          </a:r>
        </a:p>
      </dsp:txBody>
      <dsp:txXfrm>
        <a:off x="814387" y="2046551"/>
        <a:ext cx="2920007" cy="1752004"/>
      </dsp:txXfrm>
    </dsp:sp>
    <dsp:sp modelId="{81E64BC0-2CC3-4E36-935F-DCBE9F95FDF7}">
      <dsp:nvSpPr>
        <dsp:cNvPr id="0" name=""/>
        <dsp:cNvSpPr/>
      </dsp:nvSpPr>
      <dsp:spPr>
        <a:xfrm>
          <a:off x="4026395" y="2046551"/>
          <a:ext cx="2920007" cy="17520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of computer educational games, simulations or demonstrations.</a:t>
          </a:r>
        </a:p>
      </dsp:txBody>
      <dsp:txXfrm>
        <a:off x="4026395" y="2046551"/>
        <a:ext cx="2920007" cy="1752004"/>
      </dsp:txXfrm>
    </dsp:sp>
    <dsp:sp modelId="{5C0FA457-00EC-4559-B6A2-49A43FDA0032}">
      <dsp:nvSpPr>
        <dsp:cNvPr id="0" name=""/>
        <dsp:cNvSpPr/>
      </dsp:nvSpPr>
      <dsp:spPr>
        <a:xfrm>
          <a:off x="7238404" y="2046551"/>
          <a:ext cx="2920007" cy="17520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Interactive tests and electronic textbooks.</a:t>
          </a:r>
        </a:p>
      </dsp:txBody>
      <dsp:txXfrm>
        <a:off x="7238404" y="2046551"/>
        <a:ext cx="2920007" cy="1752004"/>
      </dsp:txXfrm>
    </dsp:sp>
    <dsp:sp modelId="{C500F95E-6A7B-4A8C-A70F-0A1FE2FAA9B4}">
      <dsp:nvSpPr>
        <dsp:cNvPr id="0" name=""/>
        <dsp:cNvSpPr/>
      </dsp:nvSpPr>
      <dsp:spPr>
        <a:xfrm>
          <a:off x="814387" y="4090556"/>
          <a:ext cx="2920007" cy="17520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of unplugged activities.</a:t>
          </a:r>
        </a:p>
      </dsp:txBody>
      <dsp:txXfrm>
        <a:off x="814387" y="4090556"/>
        <a:ext cx="2920007" cy="1752004"/>
      </dsp:txXfrm>
    </dsp:sp>
    <dsp:sp modelId="{7A121E43-CB89-4530-B729-C469643C6AD2}">
      <dsp:nvSpPr>
        <dsp:cNvPr id="0" name=""/>
        <dsp:cNvSpPr/>
      </dsp:nvSpPr>
      <dsp:spPr>
        <a:xfrm>
          <a:off x="4026395" y="4090556"/>
          <a:ext cx="2920007" cy="17520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Problem solving</a:t>
          </a:r>
        </a:p>
      </dsp:txBody>
      <dsp:txXfrm>
        <a:off x="4026395" y="4090556"/>
        <a:ext cx="2920007" cy="1752004"/>
      </dsp:txXfrm>
    </dsp:sp>
    <dsp:sp modelId="{42D41075-2A4C-447B-9F63-7F14F1854C28}">
      <dsp:nvSpPr>
        <dsp:cNvPr id="0" name=""/>
        <dsp:cNvSpPr/>
      </dsp:nvSpPr>
      <dsp:spPr>
        <a:xfrm>
          <a:off x="7238404" y="4090556"/>
          <a:ext cx="2920007" cy="17520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Experiments with “baked” code and completing of “half baked” code.</a:t>
          </a:r>
        </a:p>
      </dsp:txBody>
      <dsp:txXfrm>
        <a:off x="7238404" y="4090556"/>
        <a:ext cx="2920007" cy="1752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06E40-B884-439E-9145-BD2C80D2FC08}">
      <dsp:nvSpPr>
        <dsp:cNvPr id="0" name=""/>
        <dsp:cNvSpPr/>
      </dsp:nvSpPr>
      <dsp:spPr>
        <a:xfrm rot="16200000">
          <a:off x="1084660" y="-1084660"/>
          <a:ext cx="2763228" cy="493254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Teacher training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Teacher’s qualification -  University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Short term trainings – Universities, IT companies, Private training companies and NGO’s</a:t>
          </a:r>
        </a:p>
      </dsp:txBody>
      <dsp:txXfrm rot="5400000">
        <a:off x="0" y="0"/>
        <a:ext cx="4932548" cy="2072421"/>
      </dsp:txXfrm>
    </dsp:sp>
    <dsp:sp modelId="{1909D3A1-0147-4B4B-A75D-DD514E78E8C2}">
      <dsp:nvSpPr>
        <dsp:cNvPr id="0" name=""/>
        <dsp:cNvSpPr/>
      </dsp:nvSpPr>
      <dsp:spPr>
        <a:xfrm>
          <a:off x="4932548" y="0"/>
          <a:ext cx="4932548" cy="2763228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State Policy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National regulation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Curriculum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National programs </a:t>
          </a:r>
        </a:p>
      </dsp:txBody>
      <dsp:txXfrm>
        <a:off x="4932548" y="0"/>
        <a:ext cx="4932548" cy="2072421"/>
      </dsp:txXfrm>
    </dsp:sp>
    <dsp:sp modelId="{7A521014-CCE7-4055-9E64-68DFE33011CB}">
      <dsp:nvSpPr>
        <dsp:cNvPr id="0" name=""/>
        <dsp:cNvSpPr/>
      </dsp:nvSpPr>
      <dsp:spPr>
        <a:xfrm rot="10800000">
          <a:off x="0" y="2763228"/>
          <a:ext cx="4932548" cy="276322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Support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Textbooks – provided by publishers and approved by Ministry of education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Interactive e-learning content – publishers, teachers, database provided by ministry of education</a:t>
          </a:r>
        </a:p>
      </dsp:txBody>
      <dsp:txXfrm rot="10800000">
        <a:off x="0" y="3454035"/>
        <a:ext cx="4932548" cy="2072421"/>
      </dsp:txXfrm>
    </dsp:sp>
    <dsp:sp modelId="{B0B9A4E4-3F9D-4547-A92F-97D7B6F46E17}">
      <dsp:nvSpPr>
        <dsp:cNvPr id="0" name=""/>
        <dsp:cNvSpPr/>
      </dsp:nvSpPr>
      <dsp:spPr>
        <a:xfrm rot="5400000">
          <a:off x="6017208" y="1678567"/>
          <a:ext cx="2763228" cy="493254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Location</a:t>
          </a:r>
          <a:r>
            <a:rPr lang="en-GB" sz="2000" kern="1200" dirty="0"/>
            <a:t>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Schools – state or private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 companies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NGO’s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Private training companies</a:t>
          </a:r>
        </a:p>
      </dsp:txBody>
      <dsp:txXfrm rot="-5400000">
        <a:off x="4932548" y="3454034"/>
        <a:ext cx="4932548" cy="2072421"/>
      </dsp:txXfrm>
    </dsp:sp>
    <dsp:sp modelId="{A1D1EFB1-6610-40D3-ABF5-9B085E1FEC11}">
      <dsp:nvSpPr>
        <dsp:cNvPr id="0" name=""/>
        <dsp:cNvSpPr/>
      </dsp:nvSpPr>
      <dsp:spPr>
        <a:xfrm>
          <a:off x="2495124" y="1662793"/>
          <a:ext cx="4849572" cy="228821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Main Actors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Students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Teachers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Parents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Policy and Decision Makers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Researchers and teachers’ trainers</a:t>
          </a:r>
          <a:endParaRPr lang="en-GB" sz="1600" kern="1200" dirty="0"/>
        </a:p>
      </dsp:txBody>
      <dsp:txXfrm>
        <a:off x="2606825" y="1774494"/>
        <a:ext cx="4626170" cy="2064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13553-FF23-422A-BF6B-EEFC8308AA5E}">
      <dsp:nvSpPr>
        <dsp:cNvPr id="0" name=""/>
        <dsp:cNvSpPr/>
      </dsp:nvSpPr>
      <dsp:spPr>
        <a:xfrm>
          <a:off x="0" y="201941"/>
          <a:ext cx="10009112" cy="997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18" tIns="249936" rIns="77681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outline competences in form of learning outcomes (LO) for every educational level</a:t>
          </a:r>
          <a:endParaRPr lang="en-GB" sz="2400" kern="1200" dirty="0"/>
        </a:p>
      </dsp:txBody>
      <dsp:txXfrm>
        <a:off x="0" y="201941"/>
        <a:ext cx="10009112" cy="997235"/>
      </dsp:txXfrm>
    </dsp:sp>
    <dsp:sp modelId="{CCB13B45-8DD6-4607-8305-83B95E31AA72}">
      <dsp:nvSpPr>
        <dsp:cNvPr id="0" name=""/>
        <dsp:cNvSpPr/>
      </dsp:nvSpPr>
      <dsp:spPr>
        <a:xfrm>
          <a:off x="500455" y="24994"/>
          <a:ext cx="7006378" cy="3538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824" tIns="0" rIns="26482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State standards </a:t>
          </a:r>
          <a:endParaRPr lang="en-GB" sz="2400" kern="1200" dirty="0"/>
        </a:p>
      </dsp:txBody>
      <dsp:txXfrm>
        <a:off x="517731" y="42270"/>
        <a:ext cx="6971826" cy="319342"/>
      </dsp:txXfrm>
    </dsp:sp>
    <dsp:sp modelId="{DF769704-9B90-4F56-B25E-89816127B5F8}">
      <dsp:nvSpPr>
        <dsp:cNvPr id="0" name=""/>
        <dsp:cNvSpPr/>
      </dsp:nvSpPr>
      <dsp:spPr>
        <a:xfrm>
          <a:off x="0" y="1440861"/>
          <a:ext cx="10009112" cy="31606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18" tIns="249936" rIns="77681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developed by the Ministry of Education;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unified form for description;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outlines the learning outcomes;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compulsory topics;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requirements for distribution of hours for different type of lessons and assessment;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suggestions for activities that help to achieve LO and development of 9 competences;</a:t>
          </a:r>
        </a:p>
      </dsp:txBody>
      <dsp:txXfrm>
        <a:off x="0" y="1440861"/>
        <a:ext cx="10009112" cy="3160668"/>
      </dsp:txXfrm>
    </dsp:sp>
    <dsp:sp modelId="{85FDC691-3575-4B48-8585-D16FBD8C991F}">
      <dsp:nvSpPr>
        <dsp:cNvPr id="0" name=""/>
        <dsp:cNvSpPr/>
      </dsp:nvSpPr>
      <dsp:spPr>
        <a:xfrm>
          <a:off x="500455" y="1263914"/>
          <a:ext cx="7006378" cy="3538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824" tIns="0" rIns="26482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Syllabus for every grade </a:t>
          </a:r>
          <a:endParaRPr lang="en-GB" sz="2400" kern="1200" dirty="0"/>
        </a:p>
      </dsp:txBody>
      <dsp:txXfrm>
        <a:off x="517731" y="1281190"/>
        <a:ext cx="6971826" cy="319342"/>
      </dsp:txXfrm>
    </dsp:sp>
    <dsp:sp modelId="{1DE6D813-BCAE-4EF4-92D0-CC18E6AE86CF}">
      <dsp:nvSpPr>
        <dsp:cNvPr id="0" name=""/>
        <dsp:cNvSpPr/>
      </dsp:nvSpPr>
      <dsp:spPr>
        <a:xfrm>
          <a:off x="0" y="4843213"/>
          <a:ext cx="10009112" cy="7552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18" tIns="249936" rIns="77681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developed by teachers.</a:t>
          </a:r>
        </a:p>
      </dsp:txBody>
      <dsp:txXfrm>
        <a:off x="0" y="4843213"/>
        <a:ext cx="10009112" cy="755261"/>
      </dsp:txXfrm>
    </dsp:sp>
    <dsp:sp modelId="{EA22ABCF-0592-4150-B41D-D003AECD6AC1}">
      <dsp:nvSpPr>
        <dsp:cNvPr id="0" name=""/>
        <dsp:cNvSpPr/>
      </dsp:nvSpPr>
      <dsp:spPr>
        <a:xfrm>
          <a:off x="500455" y="4666266"/>
          <a:ext cx="7006378" cy="3538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824" tIns="0" rIns="26482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Topic schedules for the academic year</a:t>
          </a:r>
        </a:p>
      </dsp:txBody>
      <dsp:txXfrm>
        <a:off x="517731" y="4683542"/>
        <a:ext cx="6971826" cy="319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13553-FF23-422A-BF6B-EEFC8308AA5E}">
      <dsp:nvSpPr>
        <dsp:cNvPr id="0" name=""/>
        <dsp:cNvSpPr/>
      </dsp:nvSpPr>
      <dsp:spPr>
        <a:xfrm>
          <a:off x="0" y="199747"/>
          <a:ext cx="10153128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996" tIns="249936" rIns="7879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teachers develop own syllabus, that have to be approved by regional educational inspectorate.</a:t>
          </a:r>
        </a:p>
      </dsp:txBody>
      <dsp:txXfrm>
        <a:off x="0" y="199747"/>
        <a:ext cx="10153128" cy="1096200"/>
      </dsp:txXfrm>
    </dsp:sp>
    <dsp:sp modelId="{CCB13B45-8DD6-4607-8305-83B95E31AA72}">
      <dsp:nvSpPr>
        <dsp:cNvPr id="0" name=""/>
        <dsp:cNvSpPr/>
      </dsp:nvSpPr>
      <dsp:spPr>
        <a:xfrm>
          <a:off x="507656" y="22627"/>
          <a:ext cx="7107189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5" tIns="0" rIns="2686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Elective or optional courses</a:t>
          </a:r>
          <a:r>
            <a:rPr lang="en-US" sz="2400" kern="1200" dirty="0"/>
            <a:t> </a:t>
          </a:r>
          <a:endParaRPr lang="en-GB" sz="2400" kern="1200" dirty="0"/>
        </a:p>
      </dsp:txBody>
      <dsp:txXfrm>
        <a:off x="524949" y="39920"/>
        <a:ext cx="7072603" cy="319654"/>
      </dsp:txXfrm>
    </dsp:sp>
    <dsp:sp modelId="{DF769704-9B90-4F56-B25E-89816127B5F8}">
      <dsp:nvSpPr>
        <dsp:cNvPr id="0" name=""/>
        <dsp:cNvSpPr/>
      </dsp:nvSpPr>
      <dsp:spPr>
        <a:xfrm>
          <a:off x="0" y="1537868"/>
          <a:ext cx="10153128" cy="223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996" tIns="249936" rIns="7879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approved by Ministry of education;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free of charge for students from 1</a:t>
          </a:r>
          <a:r>
            <a:rPr lang="en-GB" sz="2400" kern="1200" baseline="30000" dirty="0"/>
            <a:t>st</a:t>
          </a:r>
          <a:r>
            <a:rPr lang="en-GB" sz="2400" kern="1200" dirty="0"/>
            <a:t> till 7</a:t>
          </a:r>
          <a:r>
            <a:rPr lang="en-GB" sz="2400" kern="1200" baseline="30000" dirty="0"/>
            <a:t>th</a:t>
          </a:r>
          <a:r>
            <a:rPr lang="en-GB" sz="2400" kern="1200" dirty="0"/>
            <a:t> grade, electronic versions available for all;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e-textbooks with extended interactive exercises are provided by the publishers of printed textbooks.</a:t>
          </a:r>
        </a:p>
      </dsp:txBody>
      <dsp:txXfrm>
        <a:off x="0" y="1537868"/>
        <a:ext cx="10153128" cy="2230200"/>
      </dsp:txXfrm>
    </dsp:sp>
    <dsp:sp modelId="{85FDC691-3575-4B48-8585-D16FBD8C991F}">
      <dsp:nvSpPr>
        <dsp:cNvPr id="0" name=""/>
        <dsp:cNvSpPr/>
      </dsp:nvSpPr>
      <dsp:spPr>
        <a:xfrm>
          <a:off x="507656" y="1360747"/>
          <a:ext cx="7107189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5" tIns="0" rIns="2686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Textbooks </a:t>
          </a:r>
          <a:endParaRPr lang="en-GB" sz="2400" kern="1200" dirty="0"/>
        </a:p>
      </dsp:txBody>
      <dsp:txXfrm>
        <a:off x="524949" y="1378040"/>
        <a:ext cx="7072603" cy="319654"/>
      </dsp:txXfrm>
    </dsp:sp>
    <dsp:sp modelId="{1DE6D813-BCAE-4EF4-92D0-CC18E6AE86CF}">
      <dsp:nvSpPr>
        <dsp:cNvPr id="0" name=""/>
        <dsp:cNvSpPr/>
      </dsp:nvSpPr>
      <dsp:spPr>
        <a:xfrm>
          <a:off x="0" y="4009988"/>
          <a:ext cx="10153128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996" tIns="249936" rIns="7879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State requirements for obtaining teacher qualification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Requirements for teaching Computer science subjects in primary schools – primary school teachers, teachers in informatics and ICT</a:t>
          </a:r>
        </a:p>
      </dsp:txBody>
      <dsp:txXfrm>
        <a:off x="0" y="4009988"/>
        <a:ext cx="10153128" cy="1512000"/>
      </dsp:txXfrm>
    </dsp:sp>
    <dsp:sp modelId="{EA22ABCF-0592-4150-B41D-D003AECD6AC1}">
      <dsp:nvSpPr>
        <dsp:cNvPr id="0" name=""/>
        <dsp:cNvSpPr/>
      </dsp:nvSpPr>
      <dsp:spPr>
        <a:xfrm>
          <a:off x="507656" y="3832868"/>
          <a:ext cx="7107189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5" tIns="0" rIns="2686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Requirements for teachers</a:t>
          </a:r>
        </a:p>
      </dsp:txBody>
      <dsp:txXfrm>
        <a:off x="524949" y="3850161"/>
        <a:ext cx="7072603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DD13-8144-44E5-9325-4172868057E0}">
      <dsp:nvSpPr>
        <dsp:cNvPr id="0" name=""/>
        <dsp:cNvSpPr/>
      </dsp:nvSpPr>
      <dsp:spPr>
        <a:xfrm>
          <a:off x="1406" y="273306"/>
          <a:ext cx="2742492" cy="2333707"/>
        </a:xfrm>
        <a:prstGeom prst="homePlate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49" tIns="40640" rIns="386996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End of 60</a:t>
          </a:r>
          <a:r>
            <a:rPr lang="en-GB" sz="1600" kern="1200" baseline="30000" dirty="0"/>
            <a:t>th</a:t>
          </a:r>
          <a:r>
            <a:rPr lang="en-GB" sz="1600" kern="1200" dirty="0"/>
            <a:t> of XX</a:t>
          </a:r>
          <a:r>
            <a:rPr lang="en-GB" sz="1600" kern="1200" baseline="0" dirty="0"/>
            <a:t> century</a:t>
          </a:r>
          <a:endParaRPr lang="en-GB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Mathematical Gymnasiums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baseline="0" dirty="0"/>
            <a:t>algorithms, programming </a:t>
          </a:r>
          <a:endParaRPr lang="en-GB" sz="1400" kern="1200" dirty="0"/>
        </a:p>
      </dsp:txBody>
      <dsp:txXfrm>
        <a:off x="1406" y="273306"/>
        <a:ext cx="2450779" cy="2333707"/>
      </dsp:txXfrm>
    </dsp:sp>
    <dsp:sp modelId="{F315F9E9-0FC7-46D8-95AC-DC64C8285501}">
      <dsp:nvSpPr>
        <dsp:cNvPr id="0" name=""/>
        <dsp:cNvSpPr/>
      </dsp:nvSpPr>
      <dsp:spPr>
        <a:xfrm>
          <a:off x="2195400" y="273306"/>
          <a:ext cx="2742492" cy="2333707"/>
        </a:xfrm>
        <a:prstGeom prst="chevron">
          <a:avLst>
            <a:gd name="adj" fmla="val 25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49" tIns="40640" rIns="96749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1979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Research Group of Education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27 schools involved Logo</a:t>
          </a:r>
        </a:p>
      </dsp:txBody>
      <dsp:txXfrm>
        <a:off x="2778827" y="273306"/>
        <a:ext cx="1575638" cy="2333707"/>
      </dsp:txXfrm>
    </dsp:sp>
    <dsp:sp modelId="{A47144A3-C245-43E0-9DB1-3CB057843DED}">
      <dsp:nvSpPr>
        <dsp:cNvPr id="0" name=""/>
        <dsp:cNvSpPr/>
      </dsp:nvSpPr>
      <dsp:spPr>
        <a:xfrm>
          <a:off x="4404104" y="256105"/>
          <a:ext cx="2742492" cy="2333707"/>
        </a:xfrm>
        <a:prstGeom prst="chevron">
          <a:avLst>
            <a:gd name="adj" fmla="val 25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49" tIns="40640" rIns="96749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1981-1986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Experimental education with computer classes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 8 bit computers</a:t>
          </a:r>
        </a:p>
      </dsp:txBody>
      <dsp:txXfrm>
        <a:off x="4987531" y="256105"/>
        <a:ext cx="1575638" cy="2333707"/>
      </dsp:txXfrm>
    </dsp:sp>
    <dsp:sp modelId="{DB296AC0-7BEA-4079-8B97-986B2E46CEE8}">
      <dsp:nvSpPr>
        <dsp:cNvPr id="0" name=""/>
        <dsp:cNvSpPr/>
      </dsp:nvSpPr>
      <dsp:spPr>
        <a:xfrm>
          <a:off x="6583387" y="273306"/>
          <a:ext cx="2742492" cy="2333707"/>
        </a:xfrm>
        <a:prstGeom prst="chevron">
          <a:avLst>
            <a:gd name="adj" fmla="val 25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49" tIns="40640" rIns="96749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1986/1987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Compulsory subject</a:t>
          </a:r>
          <a:r>
            <a:rPr lang="en-GB" sz="1400" kern="1200" dirty="0"/>
            <a:t> Informatics in 10</a:t>
          </a:r>
          <a:r>
            <a:rPr lang="en-GB" sz="1400" kern="1200" baseline="30000" dirty="0"/>
            <a:t>th</a:t>
          </a:r>
          <a:r>
            <a:rPr lang="en-GB" sz="1400" kern="1200" dirty="0"/>
            <a:t> and 11</a:t>
          </a:r>
          <a:r>
            <a:rPr lang="en-GB" sz="1400" kern="1200" baseline="30000" dirty="0"/>
            <a:t>th</a:t>
          </a:r>
          <a:r>
            <a:rPr lang="en-GB" sz="1400" kern="1200" dirty="0"/>
            <a:t> grade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Basic or Logo</a:t>
          </a:r>
        </a:p>
      </dsp:txBody>
      <dsp:txXfrm>
        <a:off x="7166814" y="273306"/>
        <a:ext cx="1575638" cy="2333707"/>
      </dsp:txXfrm>
    </dsp:sp>
    <dsp:sp modelId="{7DBA6F72-6DE5-43A0-AD74-ECB34779823A}">
      <dsp:nvSpPr>
        <dsp:cNvPr id="0" name=""/>
        <dsp:cNvSpPr/>
      </dsp:nvSpPr>
      <dsp:spPr>
        <a:xfrm>
          <a:off x="8777381" y="273306"/>
          <a:ext cx="2742492" cy="2333707"/>
        </a:xfrm>
        <a:prstGeom prst="chevron">
          <a:avLst>
            <a:gd name="adj" fmla="val 2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49" tIns="40640" rIns="96749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1991-1994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Decrease of hours per week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Removal</a:t>
          </a:r>
          <a:r>
            <a:rPr lang="en-GB" sz="1400" kern="1200" baseline="0" dirty="0"/>
            <a:t> of subject Informatics in vocational schools</a:t>
          </a:r>
          <a:endParaRPr lang="en-GB" sz="1400" kern="1200" dirty="0"/>
        </a:p>
      </dsp:txBody>
      <dsp:txXfrm>
        <a:off x="9360808" y="273306"/>
        <a:ext cx="1575638" cy="2333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DD13-8144-44E5-9325-4172868057E0}">
      <dsp:nvSpPr>
        <dsp:cNvPr id="0" name=""/>
        <dsp:cNvSpPr/>
      </dsp:nvSpPr>
      <dsp:spPr>
        <a:xfrm>
          <a:off x="1428" y="350060"/>
          <a:ext cx="2785965" cy="2454836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283" tIns="40640" rIns="393131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1994/1995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Involving </a:t>
          </a:r>
          <a:r>
            <a:rPr lang="en-GB" sz="1400" b="1" kern="1200" dirty="0"/>
            <a:t>6 curricula for Informatics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Dependent on the equipment of schools</a:t>
          </a:r>
        </a:p>
      </dsp:txBody>
      <dsp:txXfrm>
        <a:off x="1428" y="350060"/>
        <a:ext cx="2479111" cy="2454836"/>
      </dsp:txXfrm>
    </dsp:sp>
    <dsp:sp modelId="{F315F9E9-0FC7-46D8-95AC-DC64C8285501}">
      <dsp:nvSpPr>
        <dsp:cNvPr id="0" name=""/>
        <dsp:cNvSpPr/>
      </dsp:nvSpPr>
      <dsp:spPr>
        <a:xfrm>
          <a:off x="2230201" y="350060"/>
          <a:ext cx="2785965" cy="2454836"/>
        </a:xfrm>
        <a:prstGeom prst="chevron">
          <a:avLst>
            <a:gd name="adj" fmla="val 25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283" tIns="40640" rIns="98283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2000/2001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Two compulsory subjects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Informatics in 9</a:t>
          </a:r>
          <a:r>
            <a:rPr lang="en-GB" sz="1400" kern="1200" baseline="30000" dirty="0"/>
            <a:t>th</a:t>
          </a:r>
          <a:r>
            <a:rPr lang="en-GB" sz="1400" kern="1200" dirty="0"/>
            <a:t> grade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Information Technology – in 9 and 10 grade</a:t>
          </a:r>
        </a:p>
      </dsp:txBody>
      <dsp:txXfrm>
        <a:off x="2843910" y="350060"/>
        <a:ext cx="1558547" cy="2454836"/>
      </dsp:txXfrm>
    </dsp:sp>
    <dsp:sp modelId="{A47144A3-C245-43E0-9DB1-3CB057843DED}">
      <dsp:nvSpPr>
        <dsp:cNvPr id="0" name=""/>
        <dsp:cNvSpPr/>
      </dsp:nvSpPr>
      <dsp:spPr>
        <a:xfrm>
          <a:off x="4473917" y="332586"/>
          <a:ext cx="2785965" cy="2454836"/>
        </a:xfrm>
        <a:prstGeom prst="chevron">
          <a:avLst>
            <a:gd name="adj" fmla="val 25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283" tIns="40640" rIns="98283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2006/2007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Compulsory</a:t>
          </a:r>
          <a:r>
            <a:rPr lang="en-GB" sz="1400" kern="1200" dirty="0"/>
            <a:t> - Information Technology from 5</a:t>
          </a:r>
          <a:r>
            <a:rPr lang="en-GB" sz="1400" kern="1200" baseline="30000" dirty="0"/>
            <a:t>th</a:t>
          </a:r>
          <a:r>
            <a:rPr lang="en-GB" sz="1400" kern="1200" dirty="0"/>
            <a:t> till 10</a:t>
          </a:r>
          <a:r>
            <a:rPr lang="en-GB" sz="1400" kern="1200" baseline="30000" dirty="0"/>
            <a:t>th</a:t>
          </a:r>
          <a:r>
            <a:rPr lang="en-GB" sz="1400" kern="1200" baseline="0" dirty="0"/>
            <a:t> grade, Informatics in 9</a:t>
          </a:r>
          <a:r>
            <a:rPr lang="en-GB" sz="1400" kern="1200" baseline="30000" dirty="0"/>
            <a:t>th</a:t>
          </a:r>
          <a:r>
            <a:rPr lang="en-GB" sz="1400" kern="1200" baseline="0" dirty="0"/>
            <a:t> and/or 10</a:t>
          </a:r>
          <a:r>
            <a:rPr lang="en-GB" sz="1400" kern="1200" baseline="30000" dirty="0"/>
            <a:t>th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Elective IT for primary schools (2003/2004)</a:t>
          </a:r>
        </a:p>
      </dsp:txBody>
      <dsp:txXfrm>
        <a:off x="5087626" y="332586"/>
        <a:ext cx="1558547" cy="2454836"/>
      </dsp:txXfrm>
    </dsp:sp>
    <dsp:sp modelId="{DB296AC0-7BEA-4079-8B97-986B2E46CEE8}">
      <dsp:nvSpPr>
        <dsp:cNvPr id="0" name=""/>
        <dsp:cNvSpPr/>
      </dsp:nvSpPr>
      <dsp:spPr>
        <a:xfrm>
          <a:off x="6687746" y="350060"/>
          <a:ext cx="2785965" cy="2454836"/>
        </a:xfrm>
        <a:prstGeom prst="chevron">
          <a:avLst>
            <a:gd name="adj" fmla="val 25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283" tIns="40640" rIns="98283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2016 – start 2018/2019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GB" sz="1400" b="0" kern="1200" dirty="0">
              <a:solidFill>
                <a:schemeClr val="bg1"/>
              </a:solidFill>
            </a:rPr>
            <a:t>New</a:t>
          </a:r>
          <a:r>
            <a:rPr lang="en-GB" sz="1400" b="0" kern="1200" baseline="0" dirty="0">
              <a:solidFill>
                <a:schemeClr val="bg1"/>
              </a:solidFill>
            </a:rPr>
            <a:t> compulsory subject for primary school – Computer modelling in 3</a:t>
          </a:r>
          <a:r>
            <a:rPr lang="en-GB" sz="1400" b="0" kern="1200" baseline="30000" dirty="0">
              <a:solidFill>
                <a:schemeClr val="bg1"/>
              </a:solidFill>
            </a:rPr>
            <a:t>rd</a:t>
          </a:r>
          <a:r>
            <a:rPr lang="en-GB" sz="1400" b="0" kern="1200" baseline="0" dirty="0">
              <a:solidFill>
                <a:schemeClr val="bg1"/>
              </a:solidFill>
            </a:rPr>
            <a:t> and 4</a:t>
          </a:r>
          <a:r>
            <a:rPr lang="en-GB" sz="1400" b="0" kern="1200" baseline="30000" dirty="0">
              <a:solidFill>
                <a:schemeClr val="bg1"/>
              </a:solidFill>
            </a:rPr>
            <a:t>th</a:t>
          </a:r>
          <a:r>
            <a:rPr lang="en-GB" sz="1400" b="0" kern="1200" baseline="0" dirty="0">
              <a:solidFill>
                <a:schemeClr val="bg1"/>
              </a:solidFill>
            </a:rPr>
            <a:t> grade</a:t>
          </a:r>
          <a:endParaRPr lang="en-GB" sz="1400" b="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bg1"/>
              </a:solidFill>
            </a:rPr>
            <a:t>New curricula for CS at  high schools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</dsp:txBody>
      <dsp:txXfrm>
        <a:off x="7301455" y="350060"/>
        <a:ext cx="1558547" cy="2454836"/>
      </dsp:txXfrm>
    </dsp:sp>
    <dsp:sp modelId="{7DBA6F72-6DE5-43A0-AD74-ECB34779823A}">
      <dsp:nvSpPr>
        <dsp:cNvPr id="0" name=""/>
        <dsp:cNvSpPr/>
      </dsp:nvSpPr>
      <dsp:spPr>
        <a:xfrm>
          <a:off x="8916518" y="350060"/>
          <a:ext cx="2785965" cy="2454836"/>
        </a:xfrm>
        <a:prstGeom prst="chevron">
          <a:avLst>
            <a:gd name="adj" fmla="val 2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283" tIns="40640" rIns="98283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2021/2022</a:t>
          </a:r>
        </a:p>
        <a:p>
          <a:pPr marL="114300" lvl="1" indent="-114300" algn="l" defTabSz="1436688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>
              <a:solidFill>
                <a:schemeClr val="bg1"/>
              </a:solidFill>
            </a:rPr>
            <a:t>New Subject – Computer modelling and IT in 5</a:t>
          </a:r>
          <a:r>
            <a:rPr lang="en-GB" sz="1400" b="0" kern="1200" baseline="30000" dirty="0">
              <a:solidFill>
                <a:schemeClr val="bg1"/>
              </a:solidFill>
            </a:rPr>
            <a:t>th</a:t>
          </a:r>
          <a:r>
            <a:rPr lang="en-GB" sz="1400" b="0" kern="1200" dirty="0">
              <a:solidFill>
                <a:schemeClr val="bg1"/>
              </a:solidFill>
            </a:rPr>
            <a:t>- 7</a:t>
          </a:r>
          <a:r>
            <a:rPr lang="en-GB" sz="1400" b="0" kern="1200" baseline="30000" dirty="0">
              <a:solidFill>
                <a:schemeClr val="bg1"/>
              </a:solidFill>
            </a:rPr>
            <a:t>th</a:t>
          </a:r>
          <a:r>
            <a:rPr lang="en-GB" sz="1400" b="0" kern="1200" dirty="0">
              <a:solidFill>
                <a:schemeClr val="bg1"/>
              </a:solidFill>
            </a:rPr>
            <a:t> grade, Includes block based and script based programming – Python or Java Script</a:t>
          </a:r>
        </a:p>
      </dsp:txBody>
      <dsp:txXfrm>
        <a:off x="9530227" y="350060"/>
        <a:ext cx="1558547" cy="24548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050B-97AC-452A-A33D-D88BBA9A2DB1}">
      <dsp:nvSpPr>
        <dsp:cNvPr id="0" name=""/>
        <dsp:cNvSpPr/>
      </dsp:nvSpPr>
      <dsp:spPr>
        <a:xfrm>
          <a:off x="-6833974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7BF8A-3C99-421B-99A6-79F11760221F}">
      <dsp:nvSpPr>
        <dsp:cNvPr id="0" name=""/>
        <dsp:cNvSpPr/>
      </dsp:nvSpPr>
      <dsp:spPr>
        <a:xfrm>
          <a:off x="424314" y="274972"/>
          <a:ext cx="9323519" cy="549703"/>
        </a:xfrm>
        <a:prstGeom prst="rect">
          <a:avLst/>
        </a:prstGeom>
        <a:solidFill>
          <a:srgbClr val="9C2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55880" rIns="55880" bIns="55880" numCol="1" spcCol="1270" anchor="ctr" anchorCtr="0">
          <a:noAutofit/>
        </a:bodyPr>
        <a:lstStyle/>
        <a:p>
          <a:pPr marL="14400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1. </a:t>
          </a:r>
          <a:r>
            <a:rPr lang="en-GB" sz="2200" kern="1200" dirty="0"/>
            <a:t>Digital devices</a:t>
          </a:r>
          <a:endParaRPr lang="bg-BG" sz="2200" kern="1200" dirty="0"/>
        </a:p>
      </dsp:txBody>
      <dsp:txXfrm>
        <a:off x="424314" y="274972"/>
        <a:ext cx="9323519" cy="549703"/>
      </dsp:txXfrm>
    </dsp:sp>
    <dsp:sp modelId="{2FA33E4F-A86A-4F54-8A1C-5B01FA73F692}">
      <dsp:nvSpPr>
        <dsp:cNvPr id="0" name=""/>
        <dsp:cNvSpPr/>
      </dsp:nvSpPr>
      <dsp:spPr>
        <a:xfrm>
          <a:off x="80749" y="206259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E19BC-1547-4069-805F-B75FF0E4267E}">
      <dsp:nvSpPr>
        <dsp:cNvPr id="0" name=""/>
        <dsp:cNvSpPr/>
      </dsp:nvSpPr>
      <dsp:spPr>
        <a:xfrm>
          <a:off x="922120" y="1100011"/>
          <a:ext cx="8825714" cy="5497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55880" rIns="55880" bIns="55880" numCol="1" spcCol="1270" anchor="ctr" anchorCtr="0">
          <a:noAutofit/>
        </a:bodyPr>
        <a:lstStyle/>
        <a:p>
          <a:pPr marL="14400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2. </a:t>
          </a:r>
          <a:r>
            <a:rPr lang="en-GB" sz="2200" kern="1200" dirty="0"/>
            <a:t>Digital identity</a:t>
          </a:r>
          <a:endParaRPr lang="bg-BG" sz="2200" kern="1200" dirty="0"/>
        </a:p>
      </dsp:txBody>
      <dsp:txXfrm>
        <a:off x="922120" y="1100011"/>
        <a:ext cx="8825714" cy="549703"/>
      </dsp:txXfrm>
    </dsp:sp>
    <dsp:sp modelId="{941288A4-3E8A-42A6-87A0-BA95C4D7A08E}">
      <dsp:nvSpPr>
        <dsp:cNvPr id="0" name=""/>
        <dsp:cNvSpPr/>
      </dsp:nvSpPr>
      <dsp:spPr>
        <a:xfrm>
          <a:off x="578555" y="1031298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D530E-BBBA-4A41-872D-CAE73F8D149F}">
      <dsp:nvSpPr>
        <dsp:cNvPr id="0" name=""/>
        <dsp:cNvSpPr/>
      </dsp:nvSpPr>
      <dsp:spPr>
        <a:xfrm>
          <a:off x="1194915" y="1924445"/>
          <a:ext cx="8552919" cy="549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55880" rIns="55880" bIns="55880" numCol="1" spcCol="1270" anchor="ctr" anchorCtr="0">
          <a:noAutofit/>
        </a:bodyPr>
        <a:lstStyle/>
        <a:p>
          <a:pPr marL="14400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3. </a:t>
          </a:r>
          <a:r>
            <a:rPr lang="en-GB" sz="2200" kern="1200" dirty="0"/>
            <a:t>Constructing sequential actions</a:t>
          </a:r>
          <a:endParaRPr lang="bg-BG" sz="2200" kern="1200" dirty="0"/>
        </a:p>
      </dsp:txBody>
      <dsp:txXfrm>
        <a:off x="1194915" y="1924445"/>
        <a:ext cx="8552919" cy="549703"/>
      </dsp:txXfrm>
    </dsp:sp>
    <dsp:sp modelId="{D62BFA3C-09D6-4952-B560-B644605A7CA7}">
      <dsp:nvSpPr>
        <dsp:cNvPr id="0" name=""/>
        <dsp:cNvSpPr/>
      </dsp:nvSpPr>
      <dsp:spPr>
        <a:xfrm>
          <a:off x="851350" y="1855732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342C8-8B83-4F6B-A339-94DBBA54F7CB}">
      <dsp:nvSpPr>
        <dsp:cNvPr id="0" name=""/>
        <dsp:cNvSpPr/>
      </dsp:nvSpPr>
      <dsp:spPr>
        <a:xfrm>
          <a:off x="1282016" y="2749484"/>
          <a:ext cx="8465818" cy="5497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55880" rIns="55880" bIns="55880" numCol="1" spcCol="1270" anchor="ctr" anchorCtr="0">
          <a:noAutofit/>
        </a:bodyPr>
        <a:lstStyle/>
        <a:p>
          <a:pPr marL="14400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4. </a:t>
          </a:r>
          <a:r>
            <a:rPr lang="en-GB" sz="2200" kern="1200" dirty="0"/>
            <a:t>Constructing repetitive actions (loops)</a:t>
          </a:r>
          <a:endParaRPr lang="bg-BG" sz="2200" kern="1200" dirty="0"/>
        </a:p>
      </dsp:txBody>
      <dsp:txXfrm>
        <a:off x="1282016" y="2749484"/>
        <a:ext cx="8465818" cy="549703"/>
      </dsp:txXfrm>
    </dsp:sp>
    <dsp:sp modelId="{F851A669-0FEC-49F0-99D4-2D6470154355}">
      <dsp:nvSpPr>
        <dsp:cNvPr id="0" name=""/>
        <dsp:cNvSpPr/>
      </dsp:nvSpPr>
      <dsp:spPr>
        <a:xfrm>
          <a:off x="938451" y="2680771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F323A-836D-4794-B28C-55669B36224C}">
      <dsp:nvSpPr>
        <dsp:cNvPr id="0" name=""/>
        <dsp:cNvSpPr/>
      </dsp:nvSpPr>
      <dsp:spPr>
        <a:xfrm>
          <a:off x="1194915" y="3574523"/>
          <a:ext cx="8552919" cy="5497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55880" rIns="55880" bIns="55880" numCol="1" spcCol="1270" anchor="ctr" anchorCtr="0">
          <a:noAutofit/>
        </a:bodyPr>
        <a:lstStyle/>
        <a:p>
          <a:pPr marL="14400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5. </a:t>
          </a:r>
          <a:r>
            <a:rPr lang="en-GB" sz="2200" kern="1200" dirty="0"/>
            <a:t>Visual programming environment</a:t>
          </a:r>
          <a:endParaRPr lang="bg-BG" sz="2200" kern="1200" dirty="0"/>
        </a:p>
      </dsp:txBody>
      <dsp:txXfrm>
        <a:off x="1194915" y="3574523"/>
        <a:ext cx="8552919" cy="549703"/>
      </dsp:txXfrm>
    </dsp:sp>
    <dsp:sp modelId="{D958719E-2949-4552-BFA2-27DCD977005F}">
      <dsp:nvSpPr>
        <dsp:cNvPr id="0" name=""/>
        <dsp:cNvSpPr/>
      </dsp:nvSpPr>
      <dsp:spPr>
        <a:xfrm>
          <a:off x="851350" y="3505810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11156-23E5-4CCF-9855-DB5544B5F7BD}">
      <dsp:nvSpPr>
        <dsp:cNvPr id="0" name=""/>
        <dsp:cNvSpPr/>
      </dsp:nvSpPr>
      <dsp:spPr>
        <a:xfrm>
          <a:off x="922120" y="4398957"/>
          <a:ext cx="8825714" cy="549703"/>
        </a:xfrm>
        <a:prstGeom prst="rect">
          <a:avLst/>
        </a:prstGeom>
        <a:solidFill>
          <a:srgbClr val="9C2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55880" rIns="55880" bIns="55880" numCol="1" spcCol="1270" anchor="ctr" anchorCtr="0">
          <a:noAutofit/>
        </a:bodyPr>
        <a:lstStyle/>
        <a:p>
          <a:pPr marL="14400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6. </a:t>
          </a:r>
          <a:r>
            <a:rPr lang="en-GB" sz="2200" kern="1200" dirty="0"/>
            <a:t>Text and sound in visual environment</a:t>
          </a:r>
          <a:r>
            <a:rPr lang="bg-BG" sz="2200" kern="1200" dirty="0"/>
            <a:t> </a:t>
          </a:r>
        </a:p>
      </dsp:txBody>
      <dsp:txXfrm>
        <a:off x="922120" y="4398957"/>
        <a:ext cx="8825714" cy="549703"/>
      </dsp:txXfrm>
    </dsp:sp>
    <dsp:sp modelId="{399888B2-6DF1-4916-871E-712943894554}">
      <dsp:nvSpPr>
        <dsp:cNvPr id="0" name=""/>
        <dsp:cNvSpPr/>
      </dsp:nvSpPr>
      <dsp:spPr>
        <a:xfrm>
          <a:off x="578555" y="4330244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DF9D5-F4D8-4D62-BFF2-37EAE0F2708C}">
      <dsp:nvSpPr>
        <dsp:cNvPr id="0" name=""/>
        <dsp:cNvSpPr/>
      </dsp:nvSpPr>
      <dsp:spPr>
        <a:xfrm>
          <a:off x="424314" y="5223996"/>
          <a:ext cx="9323519" cy="5497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327" tIns="55880" rIns="55880" bIns="55880" numCol="1" spcCol="1270" anchor="ctr" anchorCtr="0">
          <a:noAutofit/>
        </a:bodyPr>
        <a:lstStyle/>
        <a:p>
          <a:pPr marL="14400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7. </a:t>
          </a:r>
          <a:r>
            <a:rPr lang="en-GB" sz="2200" kern="1200" dirty="0"/>
            <a:t>Animations</a:t>
          </a:r>
          <a:endParaRPr lang="bg-BG" sz="2200" kern="1200" dirty="0"/>
        </a:p>
      </dsp:txBody>
      <dsp:txXfrm>
        <a:off x="424314" y="5223996"/>
        <a:ext cx="9323519" cy="549703"/>
      </dsp:txXfrm>
    </dsp:sp>
    <dsp:sp modelId="{7867EBDE-72DF-4B7F-BB71-DC7974769F6A}">
      <dsp:nvSpPr>
        <dsp:cNvPr id="0" name=""/>
        <dsp:cNvSpPr/>
      </dsp:nvSpPr>
      <dsp:spPr>
        <a:xfrm>
          <a:off x="80749" y="5155283"/>
          <a:ext cx="687129" cy="687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C929-01D3-4039-A3B0-7067246C2B60}">
      <dsp:nvSpPr>
        <dsp:cNvPr id="0" name=""/>
        <dsp:cNvSpPr/>
      </dsp:nvSpPr>
      <dsp:spPr>
        <a:xfrm>
          <a:off x="-6676704" y="-1021000"/>
          <a:ext cx="7946657" cy="7946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1A86E-EBC9-49A7-8F27-D581E271EA04}">
      <dsp:nvSpPr>
        <dsp:cNvPr id="0" name=""/>
        <dsp:cNvSpPr/>
      </dsp:nvSpPr>
      <dsp:spPr>
        <a:xfrm>
          <a:off x="472667" y="310939"/>
          <a:ext cx="9092262" cy="621642"/>
        </a:xfrm>
        <a:prstGeom prst="rect">
          <a:avLst/>
        </a:prstGeom>
        <a:solidFill>
          <a:srgbClr val="9C2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42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1. </a:t>
          </a:r>
          <a:r>
            <a:rPr lang="en-GB" sz="2200" kern="1200" dirty="0"/>
            <a:t>Information</a:t>
          </a:r>
          <a:endParaRPr lang="bg-BG" sz="2200" kern="1200" dirty="0"/>
        </a:p>
      </dsp:txBody>
      <dsp:txXfrm>
        <a:off x="472667" y="310939"/>
        <a:ext cx="9092262" cy="621642"/>
      </dsp:txXfrm>
    </dsp:sp>
    <dsp:sp modelId="{D49B95CA-C98F-4BDE-B5AC-B4D5C1CCBCE3}">
      <dsp:nvSpPr>
        <dsp:cNvPr id="0" name=""/>
        <dsp:cNvSpPr/>
      </dsp:nvSpPr>
      <dsp:spPr>
        <a:xfrm>
          <a:off x="84141" y="233233"/>
          <a:ext cx="777052" cy="777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732DF-54C8-48AA-99BA-CD079D3EDC37}">
      <dsp:nvSpPr>
        <dsp:cNvPr id="0" name=""/>
        <dsp:cNvSpPr/>
      </dsp:nvSpPr>
      <dsp:spPr>
        <a:xfrm>
          <a:off x="984010" y="1243284"/>
          <a:ext cx="8580919" cy="6216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42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</a:t>
          </a:r>
          <a:r>
            <a:rPr lang="en-GB" sz="2200" kern="1200" dirty="0"/>
            <a:t>2</a:t>
          </a:r>
          <a:r>
            <a:rPr lang="bg-BG" sz="2200" kern="1200" dirty="0"/>
            <a:t>.  </a:t>
          </a:r>
          <a:r>
            <a:rPr lang="en-GB" sz="2200" kern="1200" dirty="0"/>
            <a:t>Digital identity</a:t>
          </a:r>
          <a:endParaRPr lang="bg-BG" sz="2200" kern="1200" dirty="0"/>
        </a:p>
      </dsp:txBody>
      <dsp:txXfrm>
        <a:off x="984010" y="1243284"/>
        <a:ext cx="8580919" cy="621642"/>
      </dsp:txXfrm>
    </dsp:sp>
    <dsp:sp modelId="{D5101D3D-F631-43BA-9422-95BCA0757083}">
      <dsp:nvSpPr>
        <dsp:cNvPr id="0" name=""/>
        <dsp:cNvSpPr/>
      </dsp:nvSpPr>
      <dsp:spPr>
        <a:xfrm>
          <a:off x="595484" y="1165579"/>
          <a:ext cx="777052" cy="777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228D2-C309-4693-B171-6D97D8EE11F6}">
      <dsp:nvSpPr>
        <dsp:cNvPr id="0" name=""/>
        <dsp:cNvSpPr/>
      </dsp:nvSpPr>
      <dsp:spPr>
        <a:xfrm>
          <a:off x="1217835" y="2175629"/>
          <a:ext cx="8347095" cy="6216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42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3. </a:t>
          </a:r>
          <a:r>
            <a:rPr lang="en-GB" sz="2200" kern="1200" dirty="0"/>
            <a:t>Branching algorithms</a:t>
          </a:r>
          <a:endParaRPr lang="bg-BG" sz="2200" kern="1200" dirty="0"/>
        </a:p>
      </dsp:txBody>
      <dsp:txXfrm>
        <a:off x="1217835" y="2175629"/>
        <a:ext cx="8347095" cy="621642"/>
      </dsp:txXfrm>
    </dsp:sp>
    <dsp:sp modelId="{9B6A52E8-25D8-4780-B151-4EC1510E84F4}">
      <dsp:nvSpPr>
        <dsp:cNvPr id="0" name=""/>
        <dsp:cNvSpPr/>
      </dsp:nvSpPr>
      <dsp:spPr>
        <a:xfrm>
          <a:off x="829308" y="2097924"/>
          <a:ext cx="777052" cy="777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68E65-DFE7-4541-9004-126235AF67CE}">
      <dsp:nvSpPr>
        <dsp:cNvPr id="0" name=""/>
        <dsp:cNvSpPr/>
      </dsp:nvSpPr>
      <dsp:spPr>
        <a:xfrm>
          <a:off x="1217835" y="3107384"/>
          <a:ext cx="8347095" cy="6216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42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4. </a:t>
          </a:r>
          <a:r>
            <a:rPr lang="en-GB" sz="2200" kern="1200" dirty="0"/>
            <a:t>Working in visual programming environment</a:t>
          </a:r>
          <a:endParaRPr lang="bg-BG" sz="2200" kern="1200" dirty="0"/>
        </a:p>
      </dsp:txBody>
      <dsp:txXfrm>
        <a:off x="1217835" y="3107384"/>
        <a:ext cx="8347095" cy="621642"/>
      </dsp:txXfrm>
    </dsp:sp>
    <dsp:sp modelId="{E4CF1B11-5B89-4934-98E0-583D28348F4C}">
      <dsp:nvSpPr>
        <dsp:cNvPr id="0" name=""/>
        <dsp:cNvSpPr/>
      </dsp:nvSpPr>
      <dsp:spPr>
        <a:xfrm>
          <a:off x="829308" y="3029678"/>
          <a:ext cx="777052" cy="777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43E59-EACF-45A8-8282-F7B235923C0F}">
      <dsp:nvSpPr>
        <dsp:cNvPr id="0" name=""/>
        <dsp:cNvSpPr/>
      </dsp:nvSpPr>
      <dsp:spPr>
        <a:xfrm>
          <a:off x="984010" y="4039729"/>
          <a:ext cx="8580919" cy="6216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42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5. </a:t>
          </a:r>
          <a:r>
            <a:rPr lang="en-GB" sz="2200" kern="1200" dirty="0"/>
            <a:t>Programming devices</a:t>
          </a:r>
          <a:endParaRPr lang="bg-BG" sz="2200" kern="1200" dirty="0"/>
        </a:p>
      </dsp:txBody>
      <dsp:txXfrm>
        <a:off x="984010" y="4039729"/>
        <a:ext cx="8580919" cy="621642"/>
      </dsp:txXfrm>
    </dsp:sp>
    <dsp:sp modelId="{A68C4D0F-29E2-459C-BE6B-3A3941C1EE97}">
      <dsp:nvSpPr>
        <dsp:cNvPr id="0" name=""/>
        <dsp:cNvSpPr/>
      </dsp:nvSpPr>
      <dsp:spPr>
        <a:xfrm>
          <a:off x="595484" y="3962024"/>
          <a:ext cx="777052" cy="777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69D2C-F63E-4364-8E30-6F7B2327970B}">
      <dsp:nvSpPr>
        <dsp:cNvPr id="0" name=""/>
        <dsp:cNvSpPr/>
      </dsp:nvSpPr>
      <dsp:spPr>
        <a:xfrm>
          <a:off x="472667" y="4972074"/>
          <a:ext cx="9092262" cy="621642"/>
        </a:xfrm>
        <a:prstGeom prst="rect">
          <a:avLst/>
        </a:prstGeom>
        <a:solidFill>
          <a:srgbClr val="9C2C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42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Topic</a:t>
          </a:r>
          <a:r>
            <a:rPr lang="bg-BG" sz="2200" kern="1200" dirty="0"/>
            <a:t> 6. </a:t>
          </a:r>
          <a:r>
            <a:rPr lang="en-GB" sz="2200" kern="1200" dirty="0"/>
            <a:t>Development of educational games</a:t>
          </a:r>
          <a:endParaRPr lang="bg-BG" sz="2200" kern="1200" dirty="0"/>
        </a:p>
      </dsp:txBody>
      <dsp:txXfrm>
        <a:off x="472667" y="4972074"/>
        <a:ext cx="9092262" cy="621642"/>
      </dsp:txXfrm>
    </dsp:sp>
    <dsp:sp modelId="{84E88167-825E-45CA-9912-CF9D4C458B87}">
      <dsp:nvSpPr>
        <dsp:cNvPr id="0" name=""/>
        <dsp:cNvSpPr/>
      </dsp:nvSpPr>
      <dsp:spPr>
        <a:xfrm>
          <a:off x="84141" y="4894369"/>
          <a:ext cx="777052" cy="7770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3A7BB-B789-4795-8167-080115C2BA5A}">
      <dsp:nvSpPr>
        <dsp:cNvPr id="0" name=""/>
        <dsp:cNvSpPr/>
      </dsp:nvSpPr>
      <dsp:spPr>
        <a:xfrm>
          <a:off x="8200" y="144012"/>
          <a:ext cx="2489715" cy="403822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Provides hardware equipment, software, internet connection for school, e-learning environments etc.</a:t>
          </a:r>
        </a:p>
      </dsp:txBody>
      <dsp:txXfrm>
        <a:off x="66537" y="202349"/>
        <a:ext cx="2373041" cy="3979890"/>
      </dsp:txXfrm>
    </dsp:sp>
    <dsp:sp modelId="{509A4752-8876-4715-AA78-ECAC5613AA99}">
      <dsp:nvSpPr>
        <dsp:cNvPr id="0" name=""/>
        <dsp:cNvSpPr/>
      </dsp:nvSpPr>
      <dsp:spPr>
        <a:xfrm>
          <a:off x="17504" y="4194587"/>
          <a:ext cx="2471108" cy="793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ICT in education</a:t>
          </a:r>
          <a:endParaRPr lang="en-GB" sz="2100" kern="1200" dirty="0"/>
        </a:p>
      </dsp:txBody>
      <dsp:txXfrm>
        <a:off x="17504" y="4194587"/>
        <a:ext cx="1740217" cy="793191"/>
      </dsp:txXfrm>
    </dsp:sp>
    <dsp:sp modelId="{89D331C6-0B0F-49E2-9A85-87E09705DD02}">
      <dsp:nvSpPr>
        <dsp:cNvPr id="0" name=""/>
        <dsp:cNvSpPr/>
      </dsp:nvSpPr>
      <dsp:spPr>
        <a:xfrm>
          <a:off x="1827625" y="4128865"/>
          <a:ext cx="864887" cy="864887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6FE4F-A8D9-49B6-926A-5F48E9D2B6B9}">
      <dsp:nvSpPr>
        <dsp:cNvPr id="0" name=""/>
        <dsp:cNvSpPr/>
      </dsp:nvSpPr>
      <dsp:spPr>
        <a:xfrm>
          <a:off x="2906784" y="144012"/>
          <a:ext cx="2471108" cy="403822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Funds extracurricular clubs for development of digital competences; training of teachers to use ICT in education or to teach computer science subjects; development of interactive educational content by teachers</a:t>
          </a:r>
        </a:p>
      </dsp:txBody>
      <dsp:txXfrm>
        <a:off x="2964685" y="201913"/>
        <a:ext cx="2355306" cy="3980326"/>
      </dsp:txXfrm>
    </dsp:sp>
    <dsp:sp modelId="{F8C01A44-1315-41F2-B4DD-700CA3BDCC5E}">
      <dsp:nvSpPr>
        <dsp:cNvPr id="0" name=""/>
        <dsp:cNvSpPr/>
      </dsp:nvSpPr>
      <dsp:spPr>
        <a:xfrm>
          <a:off x="2906784" y="4194587"/>
          <a:ext cx="2471108" cy="793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Education for tomorrow day</a:t>
          </a:r>
          <a:endParaRPr lang="en-GB" sz="2100" kern="1200" dirty="0"/>
        </a:p>
      </dsp:txBody>
      <dsp:txXfrm>
        <a:off x="2906784" y="4194587"/>
        <a:ext cx="1740217" cy="793191"/>
      </dsp:txXfrm>
    </dsp:sp>
    <dsp:sp modelId="{88DF4636-071F-4AF1-828C-D4E85BA3A3A1}">
      <dsp:nvSpPr>
        <dsp:cNvPr id="0" name=""/>
        <dsp:cNvSpPr/>
      </dsp:nvSpPr>
      <dsp:spPr>
        <a:xfrm>
          <a:off x="4716905" y="4128865"/>
          <a:ext cx="864887" cy="864887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A06D9-5E1F-4313-8EE3-DBE64609B1BA}">
      <dsp:nvSpPr>
        <dsp:cNvPr id="0" name=""/>
        <dsp:cNvSpPr/>
      </dsp:nvSpPr>
      <dsp:spPr>
        <a:xfrm>
          <a:off x="5796063" y="144012"/>
          <a:ext cx="2471108" cy="403822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Most schools apply innovative approaches regarding computer science education – increasing the number of hours for computer programming, robotics, educational computer games etc, as elective courses.</a:t>
          </a:r>
        </a:p>
      </dsp:txBody>
      <dsp:txXfrm>
        <a:off x="5853964" y="201913"/>
        <a:ext cx="2355306" cy="3980326"/>
      </dsp:txXfrm>
    </dsp:sp>
    <dsp:sp modelId="{F59F46EA-D467-4F57-BC88-C546E2DEE56D}">
      <dsp:nvSpPr>
        <dsp:cNvPr id="0" name=""/>
        <dsp:cNvSpPr/>
      </dsp:nvSpPr>
      <dsp:spPr>
        <a:xfrm>
          <a:off x="5796063" y="4194587"/>
          <a:ext cx="2471108" cy="7931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Innovative schools</a:t>
          </a:r>
          <a:endParaRPr lang="en-GB" sz="2100" kern="1200" dirty="0"/>
        </a:p>
      </dsp:txBody>
      <dsp:txXfrm>
        <a:off x="5796063" y="4194587"/>
        <a:ext cx="1740217" cy="793191"/>
      </dsp:txXfrm>
    </dsp:sp>
    <dsp:sp modelId="{FF693126-9E24-4ACB-BE64-2282496A8A0F}">
      <dsp:nvSpPr>
        <dsp:cNvPr id="0" name=""/>
        <dsp:cNvSpPr/>
      </dsp:nvSpPr>
      <dsp:spPr>
        <a:xfrm>
          <a:off x="7606184" y="4128865"/>
          <a:ext cx="864887" cy="864887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15133-B68A-4981-98D1-17A140A33014}">
      <dsp:nvSpPr>
        <dsp:cNvPr id="0" name=""/>
        <dsp:cNvSpPr/>
      </dsp:nvSpPr>
      <dsp:spPr>
        <a:xfrm>
          <a:off x="8685343" y="144012"/>
          <a:ext cx="2471108" cy="403822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New programme, will start in 2022/2023 – provides e-content and hardware resources for all school subjects.</a:t>
          </a:r>
        </a:p>
      </dsp:txBody>
      <dsp:txXfrm>
        <a:off x="8743244" y="201913"/>
        <a:ext cx="2355306" cy="3980326"/>
      </dsp:txXfrm>
    </dsp:sp>
    <dsp:sp modelId="{4B1B695A-F4BF-42FE-919C-CD982F9FD787}">
      <dsp:nvSpPr>
        <dsp:cNvPr id="0" name=""/>
        <dsp:cNvSpPr/>
      </dsp:nvSpPr>
      <dsp:spPr>
        <a:xfrm>
          <a:off x="8685343" y="4194587"/>
          <a:ext cx="2471108" cy="793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Digital backpack</a:t>
          </a:r>
          <a:endParaRPr lang="en-GB" sz="2100" kern="1200" dirty="0"/>
        </a:p>
      </dsp:txBody>
      <dsp:txXfrm>
        <a:off x="8685343" y="4194587"/>
        <a:ext cx="1740217" cy="793191"/>
      </dsp:txXfrm>
    </dsp:sp>
    <dsp:sp modelId="{39530C80-4154-430D-B4F2-B4289230781D}">
      <dsp:nvSpPr>
        <dsp:cNvPr id="0" name=""/>
        <dsp:cNvSpPr/>
      </dsp:nvSpPr>
      <dsp:spPr>
        <a:xfrm>
          <a:off x="10495464" y="4128865"/>
          <a:ext cx="864887" cy="864887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A3C3-17A6-4A9C-8601-3436EFDD05C1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D71C4-3A35-4FD3-AA6A-71B93B9C8590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319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D71C4-3A35-4FD3-AA6A-71B93B9C8590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464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78EA-E808-4260-8156-F31A37132BAD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8410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78EA-E808-4260-8156-F31A37132BAD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9740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78EA-E808-4260-8156-F31A37132BAD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9044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78EA-E808-4260-8156-F31A37132BAD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8341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71C4-3A35-4FD3-AA6A-71B93B9C8590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480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from the age of 7 or from the age of 6 according to parents’ decision till the age of 16. </a:t>
            </a:r>
          </a:p>
          <a:p>
            <a:r>
              <a:rPr lang="en-US" dirty="0"/>
              <a:t>Schools are state, municipal, private or religious. </a:t>
            </a:r>
          </a:p>
          <a:p>
            <a:r>
              <a:rPr lang="en-US" dirty="0"/>
              <a:t>According to the type of training, schools are non-specialized and specialized.</a:t>
            </a:r>
          </a:p>
          <a:p>
            <a:r>
              <a:rPr lang="en-US" dirty="0"/>
              <a:t>According to the stage or level of education, non-specialized schools are: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3300" b="1" dirty="0"/>
              <a:t>primary (I - IV grade inclusive);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dirty="0"/>
              <a:t>main (I - VII grade inclusive);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dirty="0" err="1"/>
              <a:t>highschools</a:t>
            </a:r>
            <a:r>
              <a:rPr lang="en-US" dirty="0"/>
              <a:t> (VIII - XII grade inclusive);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dirty="0"/>
              <a:t>united (I - X including grade);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dirty="0"/>
              <a:t>secondary (I - XII grade inclusive).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71C4-3A35-4FD3-AA6A-71B93B9C859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68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71C4-3A35-4FD3-AA6A-71B93B9C859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698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D71C4-3A35-4FD3-AA6A-71B93B9C859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337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“ICT in education” </a:t>
            </a:r>
            <a:r>
              <a:rPr lang="en-GB" dirty="0"/>
              <a:t>– provides hardware equipment, software, internet connections of school, e-learning environments etc.</a:t>
            </a:r>
          </a:p>
          <a:p>
            <a:r>
              <a:rPr lang="en-GB" b="1" dirty="0"/>
              <a:t>“Education for tomorrow day” </a:t>
            </a:r>
            <a:r>
              <a:rPr lang="en-GB" dirty="0"/>
              <a:t>– fund extracurricular clubs for development of digital competences; training of teachers to use ICT in education or to teach computer science subjects; development of interactive educational content by teachers</a:t>
            </a:r>
          </a:p>
          <a:p>
            <a:r>
              <a:rPr lang="en-GB" b="1" dirty="0"/>
              <a:t>“Innovative schools” </a:t>
            </a:r>
            <a:r>
              <a:rPr lang="en-GB" dirty="0"/>
              <a:t>– Most of schools apply innovative approaches regarding computer science education – enlarge of classes for computer programming, robotics, educational computer games etc.</a:t>
            </a:r>
          </a:p>
          <a:p>
            <a:r>
              <a:rPr lang="en-GB" b="1" dirty="0"/>
              <a:t>“Digital backpack” </a:t>
            </a:r>
            <a:r>
              <a:rPr lang="en-GB" dirty="0"/>
              <a:t>– new programme, will start at 2022/2023 – provides of e-content and hardware resources for all school subjects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71C4-3A35-4FD3-AA6A-71B93B9C8590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7598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71C4-3A35-4FD3-AA6A-71B93B9C8590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935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71C4-3A35-4FD3-AA6A-71B93B9C8590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703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>
                <a:effectLst/>
                <a:latin typeface="+mn-lt"/>
                <a:ea typeface="+mn-ea"/>
                <a:cs typeface="+mn-cs"/>
              </a:rPr>
              <a:t>Implementation of basic concepts  and main topics of the syllabus requires usage of concepts that are part of mathematics curricula in next grades - negative numbers, coordinates and coordinate system, measurement of angles in degrees, random number.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71C4-3A35-4FD3-AA6A-71B93B9C8590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057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78EA-E808-4260-8156-F31A37132BAD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800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274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3" y="-27384"/>
            <a:ext cx="789516" cy="6973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43252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3" y="-27384"/>
            <a:ext cx="789516" cy="6973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01241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3" y="-27384"/>
            <a:ext cx="789516" cy="6973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53542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3" y="-27384"/>
            <a:ext cx="789516" cy="6973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7038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3" y="-27384"/>
            <a:ext cx="789516" cy="6973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21958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3" y="-27384"/>
            <a:ext cx="789516" cy="6973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53551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3" y="-27384"/>
            <a:ext cx="789516" cy="6973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402843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3" y="-27384"/>
            <a:ext cx="789516" cy="6973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51130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3" y="-27384"/>
            <a:ext cx="789516" cy="6973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47657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3" y="-27384"/>
            <a:ext cx="789516" cy="6973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86122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955DE-E9E5-4E46-8061-2B0990208892}" type="datetimeFigureOut">
              <a:rPr lang="bg-BG" smtClean="0"/>
              <a:t>24.8.2022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6E20-9E0E-47F5-9791-1B3AD6E08A75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83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.bg/upload/32511/ucheb-programi-predlojeniya-2807202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mailto:ddureva@swu.b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mailto:Daniela.tuparov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gate.ec.europa.eu/fpfis/mwikis/eurydice/index.php/Bulgaria:Over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o1\Desktop\SNIMKI SWU\UZU_Znak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400" y="524489"/>
            <a:ext cx="960274" cy="13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191344" y="116632"/>
            <a:ext cx="11881320" cy="6624736"/>
          </a:xfrm>
          <a:prstGeom prst="frame">
            <a:avLst>
              <a:gd name="adj1" fmla="val 2194"/>
            </a:avLst>
          </a:prstGeom>
          <a:solidFill>
            <a:srgbClr val="6C234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grpSp>
        <p:nvGrpSpPr>
          <p:cNvPr id="5" name="Групиране 4"/>
          <p:cNvGrpSpPr/>
          <p:nvPr/>
        </p:nvGrpSpPr>
        <p:grpSpPr>
          <a:xfrm>
            <a:off x="3169084" y="4103042"/>
            <a:ext cx="5832648" cy="1520676"/>
            <a:chOff x="2665452" y="2212071"/>
            <a:chExt cx="5400600" cy="1804015"/>
          </a:xfrm>
        </p:grpSpPr>
        <p:sp>
          <p:nvSpPr>
            <p:cNvPr id="2" name="Правоъгълник 1"/>
            <p:cNvSpPr/>
            <p:nvPr/>
          </p:nvSpPr>
          <p:spPr>
            <a:xfrm>
              <a:off x="2843808" y="2212071"/>
              <a:ext cx="4608512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b="1">
                <a:latin typeface="Century Schoolbook" panose="02040604050505020304" pitchFamily="18" charset="0"/>
              </a:endParaRPr>
            </a:p>
          </p:txBody>
        </p:sp>
        <p:sp>
          <p:nvSpPr>
            <p:cNvPr id="4" name="Текстово поле 3"/>
            <p:cNvSpPr txBox="1"/>
            <p:nvPr/>
          </p:nvSpPr>
          <p:spPr>
            <a:xfrm>
              <a:off x="2665452" y="2446058"/>
              <a:ext cx="5400600" cy="157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Daniela </a:t>
              </a:r>
              <a:r>
                <a:rPr lang="en-US" sz="2000" b="1" dirty="0" err="1"/>
                <a:t>Tuparova</a:t>
              </a:r>
              <a:endParaRPr lang="en-US" sz="2000" b="1" dirty="0"/>
            </a:p>
            <a:p>
              <a:pPr algn="ctr"/>
              <a:endParaRPr lang="bg-BG" sz="2000" b="1" dirty="0"/>
            </a:p>
            <a:p>
              <a:pPr algn="ctr"/>
              <a:r>
                <a:rPr lang="en-US" sz="2000" b="1" dirty="0">
                  <a:solidFill>
                    <a:srgbClr val="6C235A"/>
                  </a:solidFill>
                  <a:ea typeface="DFKai-SB" panose="03000509000000000000" pitchFamily="65" charset="-120"/>
                  <a:cs typeface="Arabic Typesetting" panose="03020402040406030203" pitchFamily="66" charset="-78"/>
                </a:rPr>
                <a:t>South-West University</a:t>
              </a:r>
              <a:r>
                <a:rPr lang="bg-BG" sz="2000" b="1" dirty="0">
                  <a:solidFill>
                    <a:srgbClr val="6C235A"/>
                  </a:solidFill>
                  <a:ea typeface="DFKai-SB" panose="03000509000000000000" pitchFamily="65" charset="-120"/>
                  <a:cs typeface="Arabic Typesetting" panose="03020402040406030203" pitchFamily="66" charset="-78"/>
                </a:rPr>
                <a:t> </a:t>
              </a:r>
              <a:r>
                <a:rPr lang="en-US" sz="2000" b="1" dirty="0">
                  <a:solidFill>
                    <a:srgbClr val="6C235A"/>
                  </a:solidFill>
                  <a:ea typeface="DFKai-SB" panose="03000509000000000000" pitchFamily="65" charset="-120"/>
                  <a:cs typeface="Arabic Typesetting" panose="03020402040406030203" pitchFamily="66" charset="-78"/>
                </a:rPr>
                <a:t>"</a:t>
              </a:r>
              <a:r>
                <a:rPr lang="en-US" sz="2000" b="1" dirty="0" err="1">
                  <a:solidFill>
                    <a:srgbClr val="6C235A"/>
                  </a:solidFill>
                  <a:ea typeface="DFKai-SB" panose="03000509000000000000" pitchFamily="65" charset="-120"/>
                  <a:cs typeface="Arabic Typesetting" panose="03020402040406030203" pitchFamily="66" charset="-78"/>
                </a:rPr>
                <a:t>Neofit</a:t>
              </a:r>
              <a:r>
                <a:rPr lang="en-US" sz="2000" b="1" dirty="0">
                  <a:solidFill>
                    <a:srgbClr val="6C235A"/>
                  </a:solidFill>
                  <a:ea typeface="DFKai-SB" panose="03000509000000000000" pitchFamily="65" charset="-120"/>
                  <a:cs typeface="Arabic Typesetting" panose="03020402040406030203" pitchFamily="66" charset="-78"/>
                </a:rPr>
                <a:t> </a:t>
              </a:r>
              <a:r>
                <a:rPr lang="en-US" sz="2000" b="1" dirty="0" err="1">
                  <a:solidFill>
                    <a:srgbClr val="6C235A"/>
                  </a:solidFill>
                  <a:ea typeface="DFKai-SB" panose="03000509000000000000" pitchFamily="65" charset="-120"/>
                  <a:cs typeface="Arabic Typesetting" panose="03020402040406030203" pitchFamily="66" charset="-78"/>
                </a:rPr>
                <a:t>Rilski</a:t>
              </a:r>
              <a:r>
                <a:rPr lang="en-US" sz="2000" b="1" dirty="0">
                  <a:solidFill>
                    <a:srgbClr val="6C235A"/>
                  </a:solidFill>
                  <a:ea typeface="DFKai-SB" panose="03000509000000000000" pitchFamily="65" charset="-120"/>
                  <a:cs typeface="Arabic Typesetting" panose="03020402040406030203" pitchFamily="66" charset="-78"/>
                </a:rPr>
                <a:t>“,</a:t>
              </a:r>
            </a:p>
            <a:p>
              <a:pPr algn="ctr"/>
              <a:r>
                <a:rPr lang="en-US" sz="2000" b="1" dirty="0">
                  <a:solidFill>
                    <a:srgbClr val="6C235A"/>
                  </a:solidFill>
                  <a:ea typeface="DFKai-SB" panose="03000509000000000000" pitchFamily="65" charset="-120"/>
                  <a:cs typeface="Arabic Typesetting" panose="03020402040406030203" pitchFamily="66" charset="-78"/>
                </a:rPr>
                <a:t>Blagoevgrad, Bulgaria</a:t>
              </a:r>
            </a:p>
          </p:txBody>
        </p:sp>
      </p:grpSp>
      <p:sp>
        <p:nvSpPr>
          <p:cNvPr id="9" name="Текстово поле 7"/>
          <p:cNvSpPr txBox="1"/>
          <p:nvPr/>
        </p:nvSpPr>
        <p:spPr>
          <a:xfrm>
            <a:off x="2147364" y="2164050"/>
            <a:ext cx="7897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About the Ecosystem of Computer Science Education in Primary School - Challenges in Bulgaria</a:t>
            </a:r>
            <a:endParaRPr lang="bg-BG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FC590-9DF5-797B-2E6C-D822C957D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408" y="505426"/>
            <a:ext cx="1997770" cy="940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F7A600-AD0C-6043-44DD-8C4C99F930B3}"/>
              </a:ext>
            </a:extLst>
          </p:cNvPr>
          <p:cNvSpPr txBox="1"/>
          <p:nvPr/>
        </p:nvSpPr>
        <p:spPr>
          <a:xfrm>
            <a:off x="3413920" y="5964406"/>
            <a:ext cx="6000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WCCE2022, 21.08.2022 – 24.08.2022, Hiroshima, Japan</a:t>
            </a:r>
          </a:p>
        </p:txBody>
      </p:sp>
    </p:spTree>
    <p:extLst>
      <p:ext uri="{BB962C8B-B14F-4D97-AF65-F5344CB8AC3E}">
        <p14:creationId xmlns:p14="http://schemas.microsoft.com/office/powerpoint/2010/main" val="25721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676456" cy="1224136"/>
          </a:xfrm>
        </p:spPr>
        <p:txBody>
          <a:bodyPr>
            <a:noAutofit/>
          </a:bodyPr>
          <a:lstStyle/>
          <a:p>
            <a:r>
              <a:rPr lang="en-GB" dirty="0"/>
              <a:t>Syllabus “Computer Modelling”</a:t>
            </a:r>
            <a:br>
              <a:rPr lang="en-GB" dirty="0"/>
            </a:b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grade</a:t>
            </a:r>
          </a:p>
        </p:txBody>
      </p:sp>
      <p:graphicFrame>
        <p:nvGraphicFramePr>
          <p:cNvPr id="7" name="Контейнер за съдържание 3">
            <a:extLst>
              <a:ext uri="{FF2B5EF4-FFF2-40B4-BE49-F238E27FC236}">
                <a16:creationId xmlns:a16="http://schemas.microsoft.com/office/drawing/2014/main" id="{BDE12E20-16F6-867E-6CD6-BD34B1C93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028708"/>
              </p:ext>
            </p:extLst>
          </p:nvPr>
        </p:nvGraphicFramePr>
        <p:xfrm>
          <a:off x="1415480" y="980728"/>
          <a:ext cx="982858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613A75-3B61-DBCB-F549-F72AEA032490}"/>
              </a:ext>
            </a:extLst>
          </p:cNvPr>
          <p:cNvSpPr txBox="1"/>
          <p:nvPr/>
        </p:nvSpPr>
        <p:spPr>
          <a:xfrm rot="5400000">
            <a:off x="-731169" y="3136612"/>
            <a:ext cx="22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policy </a:t>
            </a:r>
          </a:p>
        </p:txBody>
      </p:sp>
    </p:spTree>
    <p:extLst>
      <p:ext uri="{BB962C8B-B14F-4D97-AF65-F5344CB8AC3E}">
        <p14:creationId xmlns:p14="http://schemas.microsoft.com/office/powerpoint/2010/main" val="395685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676456" cy="1224136"/>
          </a:xfrm>
        </p:spPr>
        <p:txBody>
          <a:bodyPr>
            <a:noAutofit/>
          </a:bodyPr>
          <a:lstStyle/>
          <a:p>
            <a:r>
              <a:rPr lang="en-GB" dirty="0"/>
              <a:t>Syllabus “Computer Modelling”</a:t>
            </a:r>
            <a:br>
              <a:rPr lang="en-GB" dirty="0"/>
            </a:b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C764B-89F2-D469-C2AE-8A4B895B0B4B}"/>
              </a:ext>
            </a:extLst>
          </p:cNvPr>
          <p:cNvSpPr txBox="1">
            <a:spLocks/>
          </p:cNvSpPr>
          <p:nvPr/>
        </p:nvSpPr>
        <p:spPr>
          <a:xfrm>
            <a:off x="1055440" y="1350088"/>
            <a:ext cx="104411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Working with information and digital devices - working with files; </a:t>
            </a:r>
            <a:r>
              <a:rPr lang="en-GB" sz="2400" dirty="0" err="1"/>
              <a:t>creaing</a:t>
            </a:r>
            <a:r>
              <a:rPr lang="en-GB" sz="2400" dirty="0"/>
              <a:t> animated projects using branching algorithms and synchronising activities of the characters in visual environment for block programming; safe and healthy work with computers;</a:t>
            </a:r>
          </a:p>
          <a:p>
            <a:r>
              <a:rPr lang="en-GB" sz="2400" dirty="0"/>
              <a:t>Implementation of the computer models in visual environment could be prepared by well known to the students visual materials and tools, unplugged activities;</a:t>
            </a:r>
          </a:p>
          <a:p>
            <a:r>
              <a:rPr lang="en-GB" sz="2400" dirty="0"/>
              <a:t>Creating quizzes, jigsaw puzzles and games and managing robotic devices in programming environment;</a:t>
            </a:r>
          </a:p>
          <a:p>
            <a:r>
              <a:rPr lang="en-GB" sz="2400" dirty="0"/>
              <a:t>Becoming aware of the advantages and disadvantages of digital devices for the environment.</a:t>
            </a:r>
          </a:p>
          <a:p>
            <a:r>
              <a:rPr lang="en-GB" sz="2400" dirty="0"/>
              <a:t>Demonstrating responsible attitude towards the digital technologies and the ethical and safe behaviour in the online environment.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775F9-6C6A-BE25-9ACF-4266B92BE335}"/>
              </a:ext>
            </a:extLst>
          </p:cNvPr>
          <p:cNvSpPr txBox="1"/>
          <p:nvPr/>
        </p:nvSpPr>
        <p:spPr>
          <a:xfrm rot="5400000">
            <a:off x="-731169" y="3136612"/>
            <a:ext cx="22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policy </a:t>
            </a:r>
          </a:p>
        </p:txBody>
      </p:sp>
    </p:spTree>
    <p:extLst>
      <p:ext uri="{BB962C8B-B14F-4D97-AF65-F5344CB8AC3E}">
        <p14:creationId xmlns:p14="http://schemas.microsoft.com/office/powerpoint/2010/main" val="79820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676456" cy="1143000"/>
          </a:xfrm>
        </p:spPr>
        <p:txBody>
          <a:bodyPr>
            <a:noAutofit/>
          </a:bodyPr>
          <a:lstStyle/>
          <a:p>
            <a:r>
              <a:rPr lang="en-GB" dirty="0"/>
              <a:t>Syllabus “Computer Modelling”</a:t>
            </a:r>
            <a:br>
              <a:rPr lang="en-GB" dirty="0"/>
            </a:b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grade</a:t>
            </a:r>
          </a:p>
        </p:txBody>
      </p:sp>
      <p:graphicFrame>
        <p:nvGraphicFramePr>
          <p:cNvPr id="8" name="Контейнер за съдържание 3">
            <a:extLst>
              <a:ext uri="{FF2B5EF4-FFF2-40B4-BE49-F238E27FC236}">
                <a16:creationId xmlns:a16="http://schemas.microsoft.com/office/drawing/2014/main" id="{86BF5055-C85E-0B70-1704-007A206F2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99587"/>
              </p:ext>
            </p:extLst>
          </p:nvPr>
        </p:nvGraphicFramePr>
        <p:xfrm>
          <a:off x="1271464" y="953344"/>
          <a:ext cx="96490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154871-F2CF-23BA-8D2B-B347CF9AE90F}"/>
              </a:ext>
            </a:extLst>
          </p:cNvPr>
          <p:cNvSpPr txBox="1"/>
          <p:nvPr/>
        </p:nvSpPr>
        <p:spPr>
          <a:xfrm rot="5400000">
            <a:off x="-731169" y="3136612"/>
            <a:ext cx="22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policy </a:t>
            </a:r>
          </a:p>
        </p:txBody>
      </p:sp>
    </p:spTree>
    <p:extLst>
      <p:ext uri="{BB962C8B-B14F-4D97-AF65-F5344CB8AC3E}">
        <p14:creationId xmlns:p14="http://schemas.microsoft.com/office/powerpoint/2010/main" val="420939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0DC6-80A6-F1D2-50A4-0B87E19E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programmes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90C64C-0777-1E2E-CE07-74F8BFCE5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297074"/>
              </p:ext>
            </p:extLst>
          </p:nvPr>
        </p:nvGraphicFramePr>
        <p:xfrm>
          <a:off x="704111" y="1196752"/>
          <a:ext cx="11368553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7F5F6A-28FA-CA13-4BA5-C2C7C616B7C9}"/>
              </a:ext>
            </a:extLst>
          </p:cNvPr>
          <p:cNvSpPr txBox="1"/>
          <p:nvPr/>
        </p:nvSpPr>
        <p:spPr>
          <a:xfrm rot="5400000">
            <a:off x="-731169" y="3136612"/>
            <a:ext cx="22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policy </a:t>
            </a:r>
          </a:p>
        </p:txBody>
      </p:sp>
    </p:spTree>
    <p:extLst>
      <p:ext uri="{BB962C8B-B14F-4D97-AF65-F5344CB8AC3E}">
        <p14:creationId xmlns:p14="http://schemas.microsoft.com/office/powerpoint/2010/main" val="311797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678F-A7F6-EFCB-45D5-8C2C3D6E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260" y="263486"/>
            <a:ext cx="8229600" cy="1143000"/>
          </a:xfrm>
        </p:spPr>
        <p:txBody>
          <a:bodyPr/>
          <a:lstStyle/>
          <a:p>
            <a:r>
              <a:rPr lang="en-GB" dirty="0"/>
              <a:t>Where computer science is being taught?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DC50B-34C7-77D9-E9C2-47DB26A4499D}"/>
              </a:ext>
            </a:extLst>
          </p:cNvPr>
          <p:cNvSpPr txBox="1"/>
          <p:nvPr/>
        </p:nvSpPr>
        <p:spPr>
          <a:xfrm rot="5400000">
            <a:off x="-508049" y="3136612"/>
            <a:ext cx="1695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Location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B857079-B255-6D9F-CD10-A6654D3EE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735511"/>
              </p:ext>
            </p:extLst>
          </p:nvPr>
        </p:nvGraphicFramePr>
        <p:xfrm>
          <a:off x="1127448" y="1268760"/>
          <a:ext cx="10225136" cy="5325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50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678F-A7F6-EFCB-45D5-8C2C3D6E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70" y="15050"/>
            <a:ext cx="10873208" cy="1143000"/>
          </a:xfrm>
        </p:spPr>
        <p:txBody>
          <a:bodyPr/>
          <a:lstStyle/>
          <a:p>
            <a:r>
              <a:rPr lang="en-GB" dirty="0"/>
              <a:t>What kind of support do students and teachers have?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DC50B-34C7-77D9-E9C2-47DB26A4499D}"/>
              </a:ext>
            </a:extLst>
          </p:cNvPr>
          <p:cNvSpPr txBox="1"/>
          <p:nvPr/>
        </p:nvSpPr>
        <p:spPr>
          <a:xfrm rot="5400000">
            <a:off x="-394748" y="3136613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Support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B857079-B255-6D9F-CD10-A6654D3EE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3884"/>
              </p:ext>
            </p:extLst>
          </p:nvPr>
        </p:nvGraphicFramePr>
        <p:xfrm>
          <a:off x="907070" y="766123"/>
          <a:ext cx="11021578" cy="5325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BF12E82-B1B6-4ECD-DCDE-8EEC9C905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861" y="4792440"/>
            <a:ext cx="1809750" cy="2050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C0EE1-1E3D-826F-5E2D-64B1D5918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163" y="4788426"/>
            <a:ext cx="1809750" cy="2039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649767-93C6-4C93-FFD7-8DB423AF8F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3353" y="5118936"/>
            <a:ext cx="3948647" cy="1707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C07703-3D53-E1BA-7175-6A10D10DE4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9423" y="5759628"/>
            <a:ext cx="3912071" cy="10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2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678F-A7F6-EFCB-45D5-8C2C3D6E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263486"/>
            <a:ext cx="10369152" cy="1143000"/>
          </a:xfrm>
        </p:spPr>
        <p:txBody>
          <a:bodyPr/>
          <a:lstStyle/>
          <a:p>
            <a:r>
              <a:rPr lang="en-GB" dirty="0"/>
              <a:t>Who can teach computer science subjects in primary school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DC50B-34C7-77D9-E9C2-47DB26A4499D}"/>
              </a:ext>
            </a:extLst>
          </p:cNvPr>
          <p:cNvSpPr txBox="1"/>
          <p:nvPr/>
        </p:nvSpPr>
        <p:spPr>
          <a:xfrm rot="5400000">
            <a:off x="-1066403" y="3136613"/>
            <a:ext cx="2956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Teacher training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B857079-B255-6D9F-CD10-A6654D3EE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1315"/>
              </p:ext>
            </p:extLst>
          </p:nvPr>
        </p:nvGraphicFramePr>
        <p:xfrm>
          <a:off x="1127448" y="1268760"/>
          <a:ext cx="10369152" cy="5325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290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enough prepared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600201"/>
            <a:ext cx="10153128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 descr="A white carriage with a white cover&#10;&#10;Description automatically generated with low confidence">
            <a:extLst>
              <a:ext uri="{FF2B5EF4-FFF2-40B4-BE49-F238E27FC236}">
                <a16:creationId xmlns:a16="http://schemas.microsoft.com/office/drawing/2014/main" id="{821D63FE-0119-CDF9-1062-E294C37366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26" y="4526319"/>
            <a:ext cx="4204371" cy="2378097"/>
          </a:xfrm>
          <a:prstGeom prst="rect">
            <a:avLst/>
          </a:prstGeom>
        </p:spPr>
      </p:pic>
      <p:pic>
        <p:nvPicPr>
          <p:cNvPr id="8" name="Picture 7" descr="A picture containing carriage, horse, drawn, transport&#10;&#10;Description automatically generated">
            <a:extLst>
              <a:ext uri="{FF2B5EF4-FFF2-40B4-BE49-F238E27FC236}">
                <a16:creationId xmlns:a16="http://schemas.microsoft.com/office/drawing/2014/main" id="{CB3F26BA-E607-7F2B-36BC-7875DCFB0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431" y="4303878"/>
            <a:ext cx="3022237" cy="313698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43419FC-605F-F6D9-66F3-CA7ADC61FD3F}"/>
              </a:ext>
            </a:extLst>
          </p:cNvPr>
          <p:cNvSpPr/>
          <p:nvPr/>
        </p:nvSpPr>
        <p:spPr>
          <a:xfrm>
            <a:off x="1106136" y="1596037"/>
            <a:ext cx="10153128" cy="954970"/>
          </a:xfrm>
          <a:custGeom>
            <a:avLst/>
            <a:gdLst>
              <a:gd name="connsiteX0" fmla="*/ 0 w 2816602"/>
              <a:gd name="connsiteY0" fmla="*/ 267829 h 2678288"/>
              <a:gd name="connsiteX1" fmla="*/ 267829 w 2816602"/>
              <a:gd name="connsiteY1" fmla="*/ 0 h 2678288"/>
              <a:gd name="connsiteX2" fmla="*/ 2548773 w 2816602"/>
              <a:gd name="connsiteY2" fmla="*/ 0 h 2678288"/>
              <a:gd name="connsiteX3" fmla="*/ 2816602 w 2816602"/>
              <a:gd name="connsiteY3" fmla="*/ 267829 h 2678288"/>
              <a:gd name="connsiteX4" fmla="*/ 2816602 w 2816602"/>
              <a:gd name="connsiteY4" fmla="*/ 2410459 h 2678288"/>
              <a:gd name="connsiteX5" fmla="*/ 2548773 w 2816602"/>
              <a:gd name="connsiteY5" fmla="*/ 2678288 h 2678288"/>
              <a:gd name="connsiteX6" fmla="*/ 267829 w 2816602"/>
              <a:gd name="connsiteY6" fmla="*/ 2678288 h 2678288"/>
              <a:gd name="connsiteX7" fmla="*/ 0 w 2816602"/>
              <a:gd name="connsiteY7" fmla="*/ 2410459 h 2678288"/>
              <a:gd name="connsiteX8" fmla="*/ 0 w 2816602"/>
              <a:gd name="connsiteY8" fmla="*/ 267829 h 26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6602" h="2678288">
                <a:moveTo>
                  <a:pt x="0" y="267829"/>
                </a:moveTo>
                <a:cubicBezTo>
                  <a:pt x="0" y="119911"/>
                  <a:pt x="119911" y="0"/>
                  <a:pt x="267829" y="0"/>
                </a:cubicBezTo>
                <a:lnTo>
                  <a:pt x="2548773" y="0"/>
                </a:lnTo>
                <a:cubicBezTo>
                  <a:pt x="2696691" y="0"/>
                  <a:pt x="2816602" y="119911"/>
                  <a:pt x="2816602" y="267829"/>
                </a:cubicBezTo>
                <a:lnTo>
                  <a:pt x="2816602" y="2410459"/>
                </a:lnTo>
                <a:cubicBezTo>
                  <a:pt x="2816602" y="2558377"/>
                  <a:pt x="2696691" y="2678288"/>
                  <a:pt x="2548773" y="2678288"/>
                </a:cubicBezTo>
                <a:lnTo>
                  <a:pt x="267829" y="2678288"/>
                </a:lnTo>
                <a:cubicBezTo>
                  <a:pt x="119911" y="2678288"/>
                  <a:pt x="0" y="2558377"/>
                  <a:pt x="0" y="2410459"/>
                </a:cubicBezTo>
                <a:lnTo>
                  <a:pt x="0" y="26782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834" tIns="150834" rIns="150834" bIns="150834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kern="1200" dirty="0"/>
              <a:t>At the beginning (2018/2019) Computer modelling had to be taught only by primary school teachers, regardless of their qualification in ICT; Most of the teachers were scared by the new subject and didn’t have the necessary knowledge and skills in programming and algorithms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A24BBC-1A3A-6440-2A86-B807EEF4F2BD}"/>
              </a:ext>
            </a:extLst>
          </p:cNvPr>
          <p:cNvSpPr/>
          <p:nvPr/>
        </p:nvSpPr>
        <p:spPr>
          <a:xfrm>
            <a:off x="1127449" y="3350925"/>
            <a:ext cx="4587894" cy="996861"/>
          </a:xfrm>
          <a:custGeom>
            <a:avLst/>
            <a:gdLst>
              <a:gd name="connsiteX0" fmla="*/ 0 w 2909292"/>
              <a:gd name="connsiteY0" fmla="*/ 267829 h 2678288"/>
              <a:gd name="connsiteX1" fmla="*/ 267829 w 2909292"/>
              <a:gd name="connsiteY1" fmla="*/ 0 h 2678288"/>
              <a:gd name="connsiteX2" fmla="*/ 2641463 w 2909292"/>
              <a:gd name="connsiteY2" fmla="*/ 0 h 2678288"/>
              <a:gd name="connsiteX3" fmla="*/ 2909292 w 2909292"/>
              <a:gd name="connsiteY3" fmla="*/ 267829 h 2678288"/>
              <a:gd name="connsiteX4" fmla="*/ 2909292 w 2909292"/>
              <a:gd name="connsiteY4" fmla="*/ 2410459 h 2678288"/>
              <a:gd name="connsiteX5" fmla="*/ 2641463 w 2909292"/>
              <a:gd name="connsiteY5" fmla="*/ 2678288 h 2678288"/>
              <a:gd name="connsiteX6" fmla="*/ 267829 w 2909292"/>
              <a:gd name="connsiteY6" fmla="*/ 2678288 h 2678288"/>
              <a:gd name="connsiteX7" fmla="*/ 0 w 2909292"/>
              <a:gd name="connsiteY7" fmla="*/ 2410459 h 2678288"/>
              <a:gd name="connsiteX8" fmla="*/ 0 w 2909292"/>
              <a:gd name="connsiteY8" fmla="*/ 267829 h 26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9292" h="2678288">
                <a:moveTo>
                  <a:pt x="0" y="267829"/>
                </a:moveTo>
                <a:cubicBezTo>
                  <a:pt x="0" y="119911"/>
                  <a:pt x="119911" y="0"/>
                  <a:pt x="267829" y="0"/>
                </a:cubicBezTo>
                <a:lnTo>
                  <a:pt x="2641463" y="0"/>
                </a:lnTo>
                <a:cubicBezTo>
                  <a:pt x="2789381" y="0"/>
                  <a:pt x="2909292" y="119911"/>
                  <a:pt x="2909292" y="267829"/>
                </a:cubicBezTo>
                <a:lnTo>
                  <a:pt x="2909292" y="2410459"/>
                </a:lnTo>
                <a:cubicBezTo>
                  <a:pt x="2909292" y="2558377"/>
                  <a:pt x="2789381" y="2678288"/>
                  <a:pt x="2641463" y="2678288"/>
                </a:cubicBezTo>
                <a:lnTo>
                  <a:pt x="267829" y="2678288"/>
                </a:lnTo>
                <a:cubicBezTo>
                  <a:pt x="119911" y="2678288"/>
                  <a:pt x="0" y="2558377"/>
                  <a:pt x="0" y="2410459"/>
                </a:cubicBezTo>
                <a:lnTo>
                  <a:pt x="0" y="267829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834" tIns="150834" rIns="150834" bIns="150834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kern="1200" dirty="0"/>
              <a:t>Organising short-term courses for teachers;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kern="1200" dirty="0"/>
              <a:t>Self-training by some teachers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C7E59B1-A42D-B0F1-B4CA-F536D5A73C75}"/>
              </a:ext>
            </a:extLst>
          </p:cNvPr>
          <p:cNvSpPr/>
          <p:nvPr/>
        </p:nvSpPr>
        <p:spPr>
          <a:xfrm>
            <a:off x="6275172" y="3350925"/>
            <a:ext cx="4984092" cy="996861"/>
          </a:xfrm>
          <a:custGeom>
            <a:avLst/>
            <a:gdLst>
              <a:gd name="connsiteX0" fmla="*/ 0 w 2909292"/>
              <a:gd name="connsiteY0" fmla="*/ 267829 h 2678288"/>
              <a:gd name="connsiteX1" fmla="*/ 267829 w 2909292"/>
              <a:gd name="connsiteY1" fmla="*/ 0 h 2678288"/>
              <a:gd name="connsiteX2" fmla="*/ 2641463 w 2909292"/>
              <a:gd name="connsiteY2" fmla="*/ 0 h 2678288"/>
              <a:gd name="connsiteX3" fmla="*/ 2909292 w 2909292"/>
              <a:gd name="connsiteY3" fmla="*/ 267829 h 2678288"/>
              <a:gd name="connsiteX4" fmla="*/ 2909292 w 2909292"/>
              <a:gd name="connsiteY4" fmla="*/ 2410459 h 2678288"/>
              <a:gd name="connsiteX5" fmla="*/ 2641463 w 2909292"/>
              <a:gd name="connsiteY5" fmla="*/ 2678288 h 2678288"/>
              <a:gd name="connsiteX6" fmla="*/ 267829 w 2909292"/>
              <a:gd name="connsiteY6" fmla="*/ 2678288 h 2678288"/>
              <a:gd name="connsiteX7" fmla="*/ 0 w 2909292"/>
              <a:gd name="connsiteY7" fmla="*/ 2410459 h 2678288"/>
              <a:gd name="connsiteX8" fmla="*/ 0 w 2909292"/>
              <a:gd name="connsiteY8" fmla="*/ 267829 h 26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9292" h="2678288">
                <a:moveTo>
                  <a:pt x="0" y="267829"/>
                </a:moveTo>
                <a:cubicBezTo>
                  <a:pt x="0" y="119911"/>
                  <a:pt x="119911" y="0"/>
                  <a:pt x="267829" y="0"/>
                </a:cubicBezTo>
                <a:lnTo>
                  <a:pt x="2641463" y="0"/>
                </a:lnTo>
                <a:cubicBezTo>
                  <a:pt x="2789381" y="0"/>
                  <a:pt x="2909292" y="119911"/>
                  <a:pt x="2909292" y="267829"/>
                </a:cubicBezTo>
                <a:lnTo>
                  <a:pt x="2909292" y="2410459"/>
                </a:lnTo>
                <a:cubicBezTo>
                  <a:pt x="2909292" y="2558377"/>
                  <a:pt x="2789381" y="2678288"/>
                  <a:pt x="2641463" y="2678288"/>
                </a:cubicBezTo>
                <a:lnTo>
                  <a:pt x="267829" y="2678288"/>
                </a:lnTo>
                <a:cubicBezTo>
                  <a:pt x="119911" y="2678288"/>
                  <a:pt x="0" y="2558377"/>
                  <a:pt x="0" y="2410459"/>
                </a:cubicBezTo>
                <a:lnTo>
                  <a:pt x="0" y="26782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024" tIns="147024" rIns="147024" bIns="1470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/>
              <a:t>Change in state requirements for teachers in Computer modelling (2020) – now teachers in informatics and ICT can also teach Computer modelling in primary school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69D9C0-C7D1-68CD-0E52-49CB2EEEC1F7}"/>
              </a:ext>
            </a:extLst>
          </p:cNvPr>
          <p:cNvSpPr/>
          <p:nvPr/>
        </p:nvSpPr>
        <p:spPr>
          <a:xfrm rot="5400000">
            <a:off x="5441276" y="2689306"/>
            <a:ext cx="1170216" cy="721504"/>
          </a:xfrm>
          <a:custGeom>
            <a:avLst/>
            <a:gdLst>
              <a:gd name="connsiteX0" fmla="*/ 0 w 1170216"/>
              <a:gd name="connsiteY0" fmla="*/ 144301 h 721504"/>
              <a:gd name="connsiteX1" fmla="*/ 809464 w 1170216"/>
              <a:gd name="connsiteY1" fmla="*/ 144301 h 721504"/>
              <a:gd name="connsiteX2" fmla="*/ 809464 w 1170216"/>
              <a:gd name="connsiteY2" fmla="*/ 0 h 721504"/>
              <a:gd name="connsiteX3" fmla="*/ 1170216 w 1170216"/>
              <a:gd name="connsiteY3" fmla="*/ 360752 h 721504"/>
              <a:gd name="connsiteX4" fmla="*/ 809464 w 1170216"/>
              <a:gd name="connsiteY4" fmla="*/ 721504 h 721504"/>
              <a:gd name="connsiteX5" fmla="*/ 809464 w 1170216"/>
              <a:gd name="connsiteY5" fmla="*/ 577203 h 721504"/>
              <a:gd name="connsiteX6" fmla="*/ 0 w 1170216"/>
              <a:gd name="connsiteY6" fmla="*/ 577203 h 721504"/>
              <a:gd name="connsiteX7" fmla="*/ 0 w 1170216"/>
              <a:gd name="connsiteY7" fmla="*/ 144301 h 7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216" h="721504">
                <a:moveTo>
                  <a:pt x="0" y="144301"/>
                </a:moveTo>
                <a:lnTo>
                  <a:pt x="809464" y="144301"/>
                </a:lnTo>
                <a:lnTo>
                  <a:pt x="809464" y="0"/>
                </a:lnTo>
                <a:lnTo>
                  <a:pt x="1170216" y="360752"/>
                </a:lnTo>
                <a:lnTo>
                  <a:pt x="809464" y="721504"/>
                </a:lnTo>
                <a:lnTo>
                  <a:pt x="809464" y="577203"/>
                </a:lnTo>
                <a:lnTo>
                  <a:pt x="0" y="577203"/>
                </a:lnTo>
                <a:lnTo>
                  <a:pt x="0" y="14430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4301" rIns="216451" bIns="144301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 dirty="0"/>
              <a:t>Decision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DC9C86-64B1-05B3-FE3A-B4ADEB17DB82}"/>
              </a:ext>
            </a:extLst>
          </p:cNvPr>
          <p:cNvSpPr/>
          <p:nvPr/>
        </p:nvSpPr>
        <p:spPr>
          <a:xfrm>
            <a:off x="1106136" y="5332400"/>
            <a:ext cx="362171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It seems that the cart is before the horses.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6EF0B-8305-142F-2F9E-95C36BEB3EB6}"/>
              </a:ext>
            </a:extLst>
          </p:cNvPr>
          <p:cNvSpPr txBox="1"/>
          <p:nvPr/>
        </p:nvSpPr>
        <p:spPr>
          <a:xfrm rot="5400000">
            <a:off x="-2323515" y="3075057"/>
            <a:ext cx="535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and decisions</a:t>
            </a:r>
          </a:p>
        </p:txBody>
      </p:sp>
    </p:spTree>
    <p:extLst>
      <p:ext uri="{BB962C8B-B14F-4D97-AF65-F5344CB8AC3E}">
        <p14:creationId xmlns:p14="http://schemas.microsoft.com/office/powerpoint/2010/main" val="185780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requirements for the teachers’ competences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5F620C6-EC00-6CA2-D1C0-B15D946D1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813417"/>
              </p:ext>
            </p:extLst>
          </p:nvPr>
        </p:nvGraphicFramePr>
        <p:xfrm>
          <a:off x="673635" y="1193526"/>
          <a:ext cx="1148411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89AA1A-DC3B-B282-1A4D-9438C66004AF}"/>
              </a:ext>
            </a:extLst>
          </p:cNvPr>
          <p:cNvSpPr/>
          <p:nvPr/>
        </p:nvSpPr>
        <p:spPr>
          <a:xfrm>
            <a:off x="839416" y="5517232"/>
            <a:ext cx="11161240" cy="13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In-service training courses provided by Ministry of education, universities, private companies and NGO’s</a:t>
            </a:r>
          </a:p>
          <a:p>
            <a:pPr algn="ctr"/>
            <a:r>
              <a:rPr lang="en-GB" sz="2000" dirty="0"/>
              <a:t>Master degree programmes related  to ICT in primary schools; Including courses in Computer modelling and teaching methods in Bachelor degree curriculums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B33E024-6426-57B0-7416-192566383A7D}"/>
              </a:ext>
            </a:extLst>
          </p:cNvPr>
          <p:cNvSpPr/>
          <p:nvPr/>
        </p:nvSpPr>
        <p:spPr>
          <a:xfrm rot="5400000">
            <a:off x="5610296" y="4766271"/>
            <a:ext cx="971408" cy="721504"/>
          </a:xfrm>
          <a:custGeom>
            <a:avLst/>
            <a:gdLst>
              <a:gd name="connsiteX0" fmla="*/ 0 w 1170216"/>
              <a:gd name="connsiteY0" fmla="*/ 144301 h 721504"/>
              <a:gd name="connsiteX1" fmla="*/ 809464 w 1170216"/>
              <a:gd name="connsiteY1" fmla="*/ 144301 h 721504"/>
              <a:gd name="connsiteX2" fmla="*/ 809464 w 1170216"/>
              <a:gd name="connsiteY2" fmla="*/ 0 h 721504"/>
              <a:gd name="connsiteX3" fmla="*/ 1170216 w 1170216"/>
              <a:gd name="connsiteY3" fmla="*/ 360752 h 721504"/>
              <a:gd name="connsiteX4" fmla="*/ 809464 w 1170216"/>
              <a:gd name="connsiteY4" fmla="*/ 721504 h 721504"/>
              <a:gd name="connsiteX5" fmla="*/ 809464 w 1170216"/>
              <a:gd name="connsiteY5" fmla="*/ 577203 h 721504"/>
              <a:gd name="connsiteX6" fmla="*/ 0 w 1170216"/>
              <a:gd name="connsiteY6" fmla="*/ 577203 h 721504"/>
              <a:gd name="connsiteX7" fmla="*/ 0 w 1170216"/>
              <a:gd name="connsiteY7" fmla="*/ 144301 h 72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216" h="721504">
                <a:moveTo>
                  <a:pt x="0" y="144301"/>
                </a:moveTo>
                <a:lnTo>
                  <a:pt x="809464" y="144301"/>
                </a:lnTo>
                <a:lnTo>
                  <a:pt x="809464" y="0"/>
                </a:lnTo>
                <a:lnTo>
                  <a:pt x="1170216" y="360752"/>
                </a:lnTo>
                <a:lnTo>
                  <a:pt x="809464" y="721504"/>
                </a:lnTo>
                <a:lnTo>
                  <a:pt x="809464" y="577203"/>
                </a:lnTo>
                <a:lnTo>
                  <a:pt x="0" y="577203"/>
                </a:lnTo>
                <a:lnTo>
                  <a:pt x="0" y="14430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4301" rIns="216451" bIns="144301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 dirty="0"/>
              <a:t>Decision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BA25D-B32E-F2A6-B2DB-79C37A2261AE}"/>
              </a:ext>
            </a:extLst>
          </p:cNvPr>
          <p:cNvSpPr txBox="1"/>
          <p:nvPr/>
        </p:nvSpPr>
        <p:spPr>
          <a:xfrm rot="5400000">
            <a:off x="-2323515" y="3075057"/>
            <a:ext cx="535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and decisions</a:t>
            </a:r>
          </a:p>
        </p:txBody>
      </p:sp>
    </p:spTree>
    <p:extLst>
      <p:ext uri="{BB962C8B-B14F-4D97-AF65-F5344CB8AC3E}">
        <p14:creationId xmlns:p14="http://schemas.microsoft.com/office/powerpoint/2010/main" val="25354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ED3C61-7139-1774-EA72-BBECAF0B95C0}"/>
              </a:ext>
            </a:extLst>
          </p:cNvPr>
          <p:cNvSpPr/>
          <p:nvPr/>
        </p:nvSpPr>
        <p:spPr>
          <a:xfrm>
            <a:off x="1055440" y="2149854"/>
            <a:ext cx="3240360" cy="2158755"/>
          </a:xfrm>
          <a:prstGeom prst="roundRect">
            <a:avLst/>
          </a:prstGeom>
          <a:solidFill>
            <a:srgbClr val="6E28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Needs of enough computer labs in the schools</a:t>
            </a:r>
          </a:p>
          <a:p>
            <a:pPr algn="ctr"/>
            <a:r>
              <a:rPr lang="en-GB" sz="2400" dirty="0"/>
              <a:t>Needs of robotic devices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309CCBB-A29A-690B-A69B-1749CB44B9FC}"/>
              </a:ext>
            </a:extLst>
          </p:cNvPr>
          <p:cNvSpPr/>
          <p:nvPr/>
        </p:nvSpPr>
        <p:spPr>
          <a:xfrm>
            <a:off x="4607344" y="2808083"/>
            <a:ext cx="1668676" cy="953967"/>
          </a:xfrm>
          <a:prstGeom prst="rightArrow">
            <a:avLst>
              <a:gd name="adj1" fmla="val 50000"/>
              <a:gd name="adj2" fmla="val 43023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Decision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3A422-3002-5151-8AC7-26A4B39C6F76}"/>
              </a:ext>
            </a:extLst>
          </p:cNvPr>
          <p:cNvSpPr txBox="1"/>
          <p:nvPr/>
        </p:nvSpPr>
        <p:spPr>
          <a:xfrm rot="5400000">
            <a:off x="-2323515" y="3075057"/>
            <a:ext cx="535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and decisions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70B9F-7A3A-B119-BCFC-DFBC4AF5BB14}"/>
              </a:ext>
            </a:extLst>
          </p:cNvPr>
          <p:cNvSpPr/>
          <p:nvPr/>
        </p:nvSpPr>
        <p:spPr>
          <a:xfrm>
            <a:off x="6587564" y="2149854"/>
            <a:ext cx="48965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Schools apply for funding in National programmes or pay  with own budget</a:t>
            </a:r>
          </a:p>
        </p:txBody>
      </p:sp>
    </p:spTree>
    <p:extLst>
      <p:ext uri="{BB962C8B-B14F-4D97-AF65-F5344CB8AC3E}">
        <p14:creationId xmlns:p14="http://schemas.microsoft.com/office/powerpoint/2010/main" val="291200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6BA094-9F6B-D029-F16B-F3131F8EF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590841"/>
              </p:ext>
            </p:extLst>
          </p:nvPr>
        </p:nvGraphicFramePr>
        <p:xfrm>
          <a:off x="839416" y="980728"/>
          <a:ext cx="10742984" cy="560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896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57152"/>
            <a:ext cx="10972800" cy="994122"/>
          </a:xfrm>
        </p:spPr>
        <p:txBody>
          <a:bodyPr/>
          <a:lstStyle/>
          <a:p>
            <a:r>
              <a:rPr lang="en-GB" dirty="0"/>
              <a:t>Abstract concepts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8933FD-71C9-6271-961E-23468DFC9AB4}"/>
              </a:ext>
            </a:extLst>
          </p:cNvPr>
          <p:cNvGrpSpPr/>
          <p:nvPr/>
        </p:nvGrpSpPr>
        <p:grpSpPr>
          <a:xfrm>
            <a:off x="1415480" y="1052736"/>
            <a:ext cx="10153128" cy="5544616"/>
            <a:chOff x="1797292" y="1124744"/>
            <a:chExt cx="8183759" cy="494160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66D9F1-EE18-911B-51AA-47B9635CB3CF}"/>
                </a:ext>
              </a:extLst>
            </p:cNvPr>
            <p:cNvSpPr/>
            <p:nvPr/>
          </p:nvSpPr>
          <p:spPr>
            <a:xfrm>
              <a:off x="6344023" y="3641858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Random number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ACF268-F71E-535D-C9B7-7EC873F1810C}"/>
                </a:ext>
              </a:extLst>
            </p:cNvPr>
            <p:cNvSpPr/>
            <p:nvPr/>
          </p:nvSpPr>
          <p:spPr>
            <a:xfrm>
              <a:off x="6364728" y="2417077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Logical operators</a:t>
              </a:r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B52932A9-5B6C-B717-E039-736F925A6CB5}"/>
                </a:ext>
              </a:extLst>
            </p:cNvPr>
            <p:cNvSpPr/>
            <p:nvPr/>
          </p:nvSpPr>
          <p:spPr>
            <a:xfrm>
              <a:off x="4072042" y="4926559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ACD133-F34C-2340-9F49-9510A81D6FFB}"/>
                </a:ext>
              </a:extLst>
            </p:cNvPr>
            <p:cNvSpPr/>
            <p:nvPr/>
          </p:nvSpPr>
          <p:spPr>
            <a:xfrm>
              <a:off x="5235448" y="3003185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Arithmetic operators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A9EC97-9CF3-10F4-DBC2-EAC5FEDCD3BD}"/>
                </a:ext>
              </a:extLst>
            </p:cNvPr>
            <p:cNvSpPr/>
            <p:nvPr/>
          </p:nvSpPr>
          <p:spPr>
            <a:xfrm>
              <a:off x="2939617" y="3018281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Algorithm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2EE6E7B5-E9F8-7508-9BCD-41752DEBDCF2}"/>
                </a:ext>
              </a:extLst>
            </p:cNvPr>
            <p:cNvSpPr/>
            <p:nvPr/>
          </p:nvSpPr>
          <p:spPr>
            <a:xfrm>
              <a:off x="2971297" y="3527823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7E11474F-7DE7-D0DB-A3CB-5FABE74F7B60}"/>
                </a:ext>
              </a:extLst>
            </p:cNvPr>
            <p:cNvSpPr/>
            <p:nvPr/>
          </p:nvSpPr>
          <p:spPr>
            <a:xfrm>
              <a:off x="1797292" y="2388585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5576740A-4F78-79FB-44DE-DE3338A9674A}"/>
                </a:ext>
              </a:extLst>
            </p:cNvPr>
            <p:cNvSpPr/>
            <p:nvPr/>
          </p:nvSpPr>
          <p:spPr>
            <a:xfrm>
              <a:off x="2706680" y="3376518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0E7FA85-E5F7-4FE6-E284-80F195B07DC7}"/>
                </a:ext>
              </a:extLst>
            </p:cNvPr>
            <p:cNvSpPr/>
            <p:nvPr/>
          </p:nvSpPr>
          <p:spPr>
            <a:xfrm>
              <a:off x="4081942" y="2384691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Data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8D4795A8-73D7-9372-0888-ECB1E69B1F55}"/>
                </a:ext>
              </a:extLst>
            </p:cNvPr>
            <p:cNvSpPr/>
            <p:nvPr/>
          </p:nvSpPr>
          <p:spPr>
            <a:xfrm>
              <a:off x="4995056" y="3370955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618F93A2-E1E8-ED46-1B4A-1C54784504D1}"/>
                </a:ext>
              </a:extLst>
            </p:cNvPr>
            <p:cNvSpPr/>
            <p:nvPr/>
          </p:nvSpPr>
          <p:spPr>
            <a:xfrm>
              <a:off x="5255946" y="3523372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E1D1234-D584-A886-FBCA-668A3F732019}"/>
                </a:ext>
              </a:extLst>
            </p:cNvPr>
            <p:cNvSpPr/>
            <p:nvPr/>
          </p:nvSpPr>
          <p:spPr>
            <a:xfrm>
              <a:off x="2939617" y="1758333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Information</a:t>
              </a: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9E65882-62FF-0B1D-E5F0-916F1420EF5C}"/>
                </a:ext>
              </a:extLst>
            </p:cNvPr>
            <p:cNvSpPr/>
            <p:nvPr/>
          </p:nvSpPr>
          <p:spPr>
            <a:xfrm>
              <a:off x="3843414" y="1773909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B20745A0-9AFE-1D1D-2B16-9415E213E320}"/>
                </a:ext>
              </a:extLst>
            </p:cNvPr>
            <p:cNvSpPr/>
            <p:nvPr/>
          </p:nvSpPr>
          <p:spPr>
            <a:xfrm>
              <a:off x="4081942" y="1124744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97F5245F-B495-451C-FC51-48D58591E5C5}"/>
                </a:ext>
              </a:extLst>
            </p:cNvPr>
            <p:cNvSpPr/>
            <p:nvPr/>
          </p:nvSpPr>
          <p:spPr>
            <a:xfrm>
              <a:off x="4119212" y="1629835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ADAB09-4CC9-BECA-0467-70D417AFA89E}"/>
                </a:ext>
              </a:extLst>
            </p:cNvPr>
            <p:cNvSpPr/>
            <p:nvPr/>
          </p:nvSpPr>
          <p:spPr>
            <a:xfrm>
              <a:off x="5223335" y="1756108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Loop</a:t>
              </a: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3C976EF7-9A00-FEB3-A471-895E3F2C5FA3}"/>
                </a:ext>
              </a:extLst>
            </p:cNvPr>
            <p:cNvSpPr/>
            <p:nvPr/>
          </p:nvSpPr>
          <p:spPr>
            <a:xfrm>
              <a:off x="6372182" y="2260643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73FC72F1-60F6-6D7B-3AA0-C3CBA1217051}"/>
                </a:ext>
              </a:extLst>
            </p:cNvPr>
            <p:cNvSpPr/>
            <p:nvPr/>
          </p:nvSpPr>
          <p:spPr>
            <a:xfrm>
              <a:off x="6624686" y="2416955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0566F19-F8A8-A3F7-0CD1-DC112780D882}"/>
                </a:ext>
              </a:extLst>
            </p:cNvPr>
            <p:cNvSpPr/>
            <p:nvPr/>
          </p:nvSpPr>
          <p:spPr>
            <a:xfrm>
              <a:off x="6365660" y="1136981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Branched algorithm</a:t>
              </a: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44DD0F63-9178-8A22-C392-072C1C80236E}"/>
                </a:ext>
              </a:extLst>
            </p:cNvPr>
            <p:cNvSpPr/>
            <p:nvPr/>
          </p:nvSpPr>
          <p:spPr>
            <a:xfrm>
              <a:off x="7514507" y="1647636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C3238B07-0157-366B-E4F2-BC8CE9875666}"/>
                </a:ext>
              </a:extLst>
            </p:cNvPr>
            <p:cNvSpPr/>
            <p:nvPr/>
          </p:nvSpPr>
          <p:spPr>
            <a:xfrm>
              <a:off x="7507985" y="1772796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8B1EECB-B54F-8F50-E19D-48F17A050323}"/>
                </a:ext>
              </a:extLst>
            </p:cNvPr>
            <p:cNvSpPr/>
            <p:nvPr/>
          </p:nvSpPr>
          <p:spPr>
            <a:xfrm>
              <a:off x="7772601" y="1797828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C59C7E20-92CA-271F-9E52-E62948409E7C}"/>
                </a:ext>
              </a:extLst>
            </p:cNvPr>
            <p:cNvSpPr/>
            <p:nvPr/>
          </p:nvSpPr>
          <p:spPr>
            <a:xfrm>
              <a:off x="7770738" y="4029020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4623161F-40AF-9C15-BF25-4DB560B9846F}"/>
                </a:ext>
              </a:extLst>
            </p:cNvPr>
            <p:cNvSpPr/>
            <p:nvPr/>
          </p:nvSpPr>
          <p:spPr>
            <a:xfrm>
              <a:off x="8653309" y="3673843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F8ACD00-66FA-9A30-18A9-DA8A61FA89A9}"/>
                </a:ext>
              </a:extLst>
            </p:cNvPr>
            <p:cNvSpPr/>
            <p:nvPr/>
          </p:nvSpPr>
          <p:spPr>
            <a:xfrm>
              <a:off x="7524756" y="4154737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D8AA4D-D6B3-B592-3AC4-F8D10891EEF5}"/>
                </a:ext>
              </a:extLst>
            </p:cNvPr>
            <p:cNvSpPr/>
            <p:nvPr/>
          </p:nvSpPr>
          <p:spPr>
            <a:xfrm>
              <a:off x="4081010" y="3647420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Digital identity</a:t>
              </a: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84288273-36AC-C6E9-828E-EA72E3579784}"/>
                </a:ext>
              </a:extLst>
            </p:cNvPr>
            <p:cNvSpPr/>
            <p:nvPr/>
          </p:nvSpPr>
          <p:spPr>
            <a:xfrm>
              <a:off x="4118280" y="4152512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8691F0AE-A79C-01F4-0840-33F431DFABDE}"/>
                </a:ext>
              </a:extLst>
            </p:cNvPr>
            <p:cNvSpPr/>
            <p:nvPr/>
          </p:nvSpPr>
          <p:spPr>
            <a:xfrm>
              <a:off x="2938686" y="4281010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4B852449-0F9A-D7C5-F3F4-1A6C238C8863}"/>
                </a:ext>
              </a:extLst>
            </p:cNvPr>
            <p:cNvSpPr/>
            <p:nvPr/>
          </p:nvSpPr>
          <p:spPr>
            <a:xfrm>
              <a:off x="3842482" y="4297142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DBDE6EA4-6668-E1CD-6ED4-41AB78BA7C54}"/>
                </a:ext>
              </a:extLst>
            </p:cNvPr>
            <p:cNvSpPr/>
            <p:nvPr/>
          </p:nvSpPr>
          <p:spPr>
            <a:xfrm>
              <a:off x="8907472" y="4667616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9E4F9D56-14D3-9B8D-4B6E-E4AB8ADDA9D6}"/>
                </a:ext>
              </a:extLst>
            </p:cNvPr>
            <p:cNvSpPr/>
            <p:nvPr/>
          </p:nvSpPr>
          <p:spPr>
            <a:xfrm>
              <a:off x="8644718" y="4905896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AD60DD2D-2ED7-4922-2786-85F89AD4CDEF}"/>
                </a:ext>
              </a:extLst>
            </p:cNvPr>
            <p:cNvSpPr/>
            <p:nvPr/>
          </p:nvSpPr>
          <p:spPr>
            <a:xfrm>
              <a:off x="9803814" y="5405981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9A0AEE05-8E5E-1A3B-9ABC-9A8C583F7499}"/>
                </a:ext>
              </a:extLst>
            </p:cNvPr>
            <p:cNvSpPr/>
            <p:nvPr/>
          </p:nvSpPr>
          <p:spPr>
            <a:xfrm>
              <a:off x="8649378" y="2407498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E83058CF-D628-44C2-8335-C503845DEE2F}"/>
                </a:ext>
              </a:extLst>
            </p:cNvPr>
            <p:cNvSpPr/>
            <p:nvPr/>
          </p:nvSpPr>
          <p:spPr>
            <a:xfrm>
              <a:off x="9567151" y="2414173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5635AD2-B0ED-07B3-B488-6DD9F04AFC60}"/>
                </a:ext>
              </a:extLst>
            </p:cNvPr>
            <p:cNvSpPr/>
            <p:nvPr/>
          </p:nvSpPr>
          <p:spPr>
            <a:xfrm>
              <a:off x="5218676" y="4286016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User</a:t>
              </a:r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878E1CFB-6E94-EDC1-FE84-8DFCA302CD48}"/>
                </a:ext>
              </a:extLst>
            </p:cNvPr>
            <p:cNvSpPr/>
            <p:nvPr/>
          </p:nvSpPr>
          <p:spPr>
            <a:xfrm>
              <a:off x="5481430" y="5284518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30276088-77B5-2CB4-4621-E887D085DC99}"/>
                </a:ext>
              </a:extLst>
            </p:cNvPr>
            <p:cNvSpPr/>
            <p:nvPr/>
          </p:nvSpPr>
          <p:spPr>
            <a:xfrm>
              <a:off x="5235448" y="5410234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6FC00F9-5C41-3A41-DC78-C6468CEE4A57}"/>
                </a:ext>
              </a:extLst>
            </p:cNvPr>
            <p:cNvSpPr/>
            <p:nvPr/>
          </p:nvSpPr>
          <p:spPr>
            <a:xfrm>
              <a:off x="7498666" y="4281010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Broadcast</a:t>
              </a:r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CAD8AD7E-27CA-CA89-63A8-B336FEE78CB1}"/>
                </a:ext>
              </a:extLst>
            </p:cNvPr>
            <p:cNvSpPr/>
            <p:nvPr/>
          </p:nvSpPr>
          <p:spPr>
            <a:xfrm>
              <a:off x="7530345" y="4788326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9D5851A6-EA23-AC54-9073-2EC802A84998}"/>
                </a:ext>
              </a:extLst>
            </p:cNvPr>
            <p:cNvSpPr/>
            <p:nvPr/>
          </p:nvSpPr>
          <p:spPr>
            <a:xfrm>
              <a:off x="7270388" y="5902532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D4A4BEA-3397-E0BA-9867-6B0A61B8A79B}"/>
                </a:ext>
              </a:extLst>
            </p:cNvPr>
            <p:cNvSpPr/>
            <p:nvPr/>
          </p:nvSpPr>
          <p:spPr>
            <a:xfrm>
              <a:off x="7509415" y="3034691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Variable </a:t>
              </a: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145DA9FE-6E71-6CC9-1B70-715B6A78EFD6}"/>
                </a:ext>
              </a:extLst>
            </p:cNvPr>
            <p:cNvSpPr/>
            <p:nvPr/>
          </p:nvSpPr>
          <p:spPr>
            <a:xfrm>
              <a:off x="8668511" y="3534776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A4529BBB-16CC-C29C-37DB-717B1F4886E1}"/>
                </a:ext>
              </a:extLst>
            </p:cNvPr>
            <p:cNvSpPr/>
            <p:nvPr/>
          </p:nvSpPr>
          <p:spPr>
            <a:xfrm>
              <a:off x="6364728" y="4905896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60339161-64A7-4517-0687-1A1B793B6225}"/>
                </a:ext>
              </a:extLst>
            </p:cNvPr>
            <p:cNvSpPr/>
            <p:nvPr/>
          </p:nvSpPr>
          <p:spPr>
            <a:xfrm>
              <a:off x="6628413" y="5904397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7021A2-A571-2804-9C1E-8006CF7651B5}"/>
              </a:ext>
            </a:extLst>
          </p:cNvPr>
          <p:cNvSpPr txBox="1"/>
          <p:nvPr/>
        </p:nvSpPr>
        <p:spPr>
          <a:xfrm rot="5400000">
            <a:off x="-2323515" y="3075057"/>
            <a:ext cx="535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and decisions</a:t>
            </a:r>
          </a:p>
        </p:txBody>
      </p:sp>
    </p:spTree>
    <p:extLst>
      <p:ext uri="{BB962C8B-B14F-4D97-AF65-F5344CB8AC3E}">
        <p14:creationId xmlns:p14="http://schemas.microsoft.com/office/powerpoint/2010/main" val="114835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57152"/>
            <a:ext cx="10972800" cy="994122"/>
          </a:xfrm>
        </p:spPr>
        <p:txBody>
          <a:bodyPr/>
          <a:lstStyle/>
          <a:p>
            <a:r>
              <a:rPr lang="en-GB" dirty="0"/>
              <a:t>Use of mathematical concepts part of curricula in next grades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021A2-A571-2804-9C1E-8006CF7651B5}"/>
              </a:ext>
            </a:extLst>
          </p:cNvPr>
          <p:cNvSpPr txBox="1"/>
          <p:nvPr/>
        </p:nvSpPr>
        <p:spPr>
          <a:xfrm rot="5400000">
            <a:off x="-2323515" y="3075057"/>
            <a:ext cx="535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and decisions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0B5A8E-33EF-5E4C-3ED1-03494220DA66}"/>
              </a:ext>
            </a:extLst>
          </p:cNvPr>
          <p:cNvGrpSpPr/>
          <p:nvPr/>
        </p:nvGrpSpPr>
        <p:grpSpPr>
          <a:xfrm>
            <a:off x="1415480" y="1052736"/>
            <a:ext cx="10153128" cy="5544616"/>
            <a:chOff x="1797292" y="1124744"/>
            <a:chExt cx="8183759" cy="494160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D5A0CB-1255-B0E1-0FCE-8C54691CB3F3}"/>
                </a:ext>
              </a:extLst>
            </p:cNvPr>
            <p:cNvSpPr/>
            <p:nvPr/>
          </p:nvSpPr>
          <p:spPr>
            <a:xfrm>
              <a:off x="6344023" y="3641858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4A9E0E-428B-9E10-C5E2-5CC68BE5340E}"/>
                </a:ext>
              </a:extLst>
            </p:cNvPr>
            <p:cNvSpPr/>
            <p:nvPr/>
          </p:nvSpPr>
          <p:spPr>
            <a:xfrm>
              <a:off x="6364728" y="2417077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5CB74BB1-BBC5-F6A3-D17D-BA8CEB01E116}"/>
                </a:ext>
              </a:extLst>
            </p:cNvPr>
            <p:cNvSpPr/>
            <p:nvPr/>
          </p:nvSpPr>
          <p:spPr>
            <a:xfrm>
              <a:off x="4072042" y="4926559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B6C4DEF-5B25-23C6-6D22-6FEB042BBB25}"/>
                </a:ext>
              </a:extLst>
            </p:cNvPr>
            <p:cNvSpPr/>
            <p:nvPr/>
          </p:nvSpPr>
          <p:spPr>
            <a:xfrm>
              <a:off x="5235448" y="3003185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5F4A3C2-02E2-7665-2742-B18255B18C90}"/>
                </a:ext>
              </a:extLst>
            </p:cNvPr>
            <p:cNvSpPr/>
            <p:nvPr/>
          </p:nvSpPr>
          <p:spPr>
            <a:xfrm>
              <a:off x="2939617" y="3018281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6D54BEB-0145-1D27-3CDA-25B2699C8B29}"/>
                </a:ext>
              </a:extLst>
            </p:cNvPr>
            <p:cNvSpPr/>
            <p:nvPr/>
          </p:nvSpPr>
          <p:spPr>
            <a:xfrm>
              <a:off x="2971297" y="3527823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DF8BBA32-EC91-05A6-E273-70AAA95ECBFE}"/>
                </a:ext>
              </a:extLst>
            </p:cNvPr>
            <p:cNvSpPr/>
            <p:nvPr/>
          </p:nvSpPr>
          <p:spPr>
            <a:xfrm>
              <a:off x="1797292" y="2388585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ECF78B49-8A7F-688E-F2CA-E3C115188ABD}"/>
                </a:ext>
              </a:extLst>
            </p:cNvPr>
            <p:cNvSpPr/>
            <p:nvPr/>
          </p:nvSpPr>
          <p:spPr>
            <a:xfrm>
              <a:off x="2706680" y="3376518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F47B759-1DAC-9BBE-3DA4-2B9EC9A19033}"/>
                </a:ext>
              </a:extLst>
            </p:cNvPr>
            <p:cNvSpPr/>
            <p:nvPr/>
          </p:nvSpPr>
          <p:spPr>
            <a:xfrm>
              <a:off x="4081942" y="2384691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19FA00ED-4C8E-C370-88B4-BE4643962741}"/>
                </a:ext>
              </a:extLst>
            </p:cNvPr>
            <p:cNvSpPr/>
            <p:nvPr/>
          </p:nvSpPr>
          <p:spPr>
            <a:xfrm>
              <a:off x="4995056" y="3370955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24218B07-DDD6-B229-7D5A-A79874A81DEA}"/>
                </a:ext>
              </a:extLst>
            </p:cNvPr>
            <p:cNvSpPr/>
            <p:nvPr/>
          </p:nvSpPr>
          <p:spPr>
            <a:xfrm>
              <a:off x="5255946" y="3523372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7A6C889-EA6F-7727-42B1-7750EE8A9225}"/>
                </a:ext>
              </a:extLst>
            </p:cNvPr>
            <p:cNvSpPr/>
            <p:nvPr/>
          </p:nvSpPr>
          <p:spPr>
            <a:xfrm>
              <a:off x="2939617" y="1758333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403EE763-8B2D-4586-FF90-79820858748B}"/>
                </a:ext>
              </a:extLst>
            </p:cNvPr>
            <p:cNvSpPr/>
            <p:nvPr/>
          </p:nvSpPr>
          <p:spPr>
            <a:xfrm>
              <a:off x="3843414" y="1773909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27D04A59-D869-BCDA-096C-74366C51816E}"/>
                </a:ext>
              </a:extLst>
            </p:cNvPr>
            <p:cNvSpPr/>
            <p:nvPr/>
          </p:nvSpPr>
          <p:spPr>
            <a:xfrm>
              <a:off x="4081942" y="1124744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50CB1BFD-F60D-5FC6-38D7-0B5725386BD4}"/>
                </a:ext>
              </a:extLst>
            </p:cNvPr>
            <p:cNvSpPr/>
            <p:nvPr/>
          </p:nvSpPr>
          <p:spPr>
            <a:xfrm>
              <a:off x="4119212" y="1629835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01F736-23EF-392E-761B-09593B5712FD}"/>
                </a:ext>
              </a:extLst>
            </p:cNvPr>
            <p:cNvSpPr/>
            <p:nvPr/>
          </p:nvSpPr>
          <p:spPr>
            <a:xfrm>
              <a:off x="5223335" y="1756108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A3C1DCA6-8069-0E32-47B3-BC72E8300936}"/>
                </a:ext>
              </a:extLst>
            </p:cNvPr>
            <p:cNvSpPr/>
            <p:nvPr/>
          </p:nvSpPr>
          <p:spPr>
            <a:xfrm>
              <a:off x="6372182" y="2260643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7D21FBFB-5441-7EF0-2D15-B4C25EBE5738}"/>
                </a:ext>
              </a:extLst>
            </p:cNvPr>
            <p:cNvSpPr/>
            <p:nvPr/>
          </p:nvSpPr>
          <p:spPr>
            <a:xfrm>
              <a:off x="6624686" y="2416955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62CC922-B637-791B-8B54-FF29A1A04D0F}"/>
                </a:ext>
              </a:extLst>
            </p:cNvPr>
            <p:cNvSpPr/>
            <p:nvPr/>
          </p:nvSpPr>
          <p:spPr>
            <a:xfrm>
              <a:off x="6365660" y="1136981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9AA77C95-F859-501E-6326-D2D7245E19C3}"/>
                </a:ext>
              </a:extLst>
            </p:cNvPr>
            <p:cNvSpPr/>
            <p:nvPr/>
          </p:nvSpPr>
          <p:spPr>
            <a:xfrm>
              <a:off x="7514507" y="1647636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20D081E-2D67-701F-5CF2-5C6E012C428A}"/>
                </a:ext>
              </a:extLst>
            </p:cNvPr>
            <p:cNvSpPr/>
            <p:nvPr/>
          </p:nvSpPr>
          <p:spPr>
            <a:xfrm>
              <a:off x="7507985" y="1772796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80C67D7D-B407-3B5A-80B2-FADB6AC2130D}"/>
                </a:ext>
              </a:extLst>
            </p:cNvPr>
            <p:cNvSpPr/>
            <p:nvPr/>
          </p:nvSpPr>
          <p:spPr>
            <a:xfrm>
              <a:off x="7772601" y="1797828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C26461EF-3382-24BC-DBFC-078342385407}"/>
                </a:ext>
              </a:extLst>
            </p:cNvPr>
            <p:cNvSpPr/>
            <p:nvPr/>
          </p:nvSpPr>
          <p:spPr>
            <a:xfrm>
              <a:off x="7770738" y="4029020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28F92D1E-1567-EFC0-276F-9B4EC0AAFB84}"/>
                </a:ext>
              </a:extLst>
            </p:cNvPr>
            <p:cNvSpPr/>
            <p:nvPr/>
          </p:nvSpPr>
          <p:spPr>
            <a:xfrm>
              <a:off x="8653309" y="3673843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B824BC92-FABD-FEEE-7A8E-73EAD41D0634}"/>
                </a:ext>
              </a:extLst>
            </p:cNvPr>
            <p:cNvSpPr/>
            <p:nvPr/>
          </p:nvSpPr>
          <p:spPr>
            <a:xfrm>
              <a:off x="7524756" y="4154737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5CE9A2E-A45D-F968-C164-E57A3B98C56F}"/>
                </a:ext>
              </a:extLst>
            </p:cNvPr>
            <p:cNvSpPr/>
            <p:nvPr/>
          </p:nvSpPr>
          <p:spPr>
            <a:xfrm>
              <a:off x="4081010" y="3647420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A04A50FF-FDF4-C94C-FD7D-BA333A6806AD}"/>
                </a:ext>
              </a:extLst>
            </p:cNvPr>
            <p:cNvSpPr/>
            <p:nvPr/>
          </p:nvSpPr>
          <p:spPr>
            <a:xfrm>
              <a:off x="4118280" y="4152512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F4B6D807-A4AA-7709-277A-B3EEE4C4CC85}"/>
                </a:ext>
              </a:extLst>
            </p:cNvPr>
            <p:cNvSpPr/>
            <p:nvPr/>
          </p:nvSpPr>
          <p:spPr>
            <a:xfrm>
              <a:off x="2938686" y="4281010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0140366A-8502-352A-082A-4476F69F9E64}"/>
                </a:ext>
              </a:extLst>
            </p:cNvPr>
            <p:cNvSpPr/>
            <p:nvPr/>
          </p:nvSpPr>
          <p:spPr>
            <a:xfrm>
              <a:off x="3842482" y="4297142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8A51E98-D28F-05A4-EF18-40160E4B44D2}"/>
                </a:ext>
              </a:extLst>
            </p:cNvPr>
            <p:cNvSpPr/>
            <p:nvPr/>
          </p:nvSpPr>
          <p:spPr>
            <a:xfrm>
              <a:off x="8907472" y="4667616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AEC32034-873C-14B1-ACBB-3EB040FFAE25}"/>
                </a:ext>
              </a:extLst>
            </p:cNvPr>
            <p:cNvSpPr/>
            <p:nvPr/>
          </p:nvSpPr>
          <p:spPr>
            <a:xfrm>
              <a:off x="8644718" y="4905896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Hexagon 80">
              <a:extLst>
                <a:ext uri="{FF2B5EF4-FFF2-40B4-BE49-F238E27FC236}">
                  <a16:creationId xmlns:a16="http://schemas.microsoft.com/office/drawing/2014/main" id="{9D6183B4-D427-9E26-D96C-BE141C80CA96}"/>
                </a:ext>
              </a:extLst>
            </p:cNvPr>
            <p:cNvSpPr/>
            <p:nvPr/>
          </p:nvSpPr>
          <p:spPr>
            <a:xfrm>
              <a:off x="9803814" y="5405981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AE25C506-1527-E109-C90C-64AB450EAF08}"/>
                </a:ext>
              </a:extLst>
            </p:cNvPr>
            <p:cNvSpPr/>
            <p:nvPr/>
          </p:nvSpPr>
          <p:spPr>
            <a:xfrm>
              <a:off x="8649378" y="2407498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Hexagon 82">
              <a:extLst>
                <a:ext uri="{FF2B5EF4-FFF2-40B4-BE49-F238E27FC236}">
                  <a16:creationId xmlns:a16="http://schemas.microsoft.com/office/drawing/2014/main" id="{C3967E35-6C00-F5E3-4A67-9157076B9A2D}"/>
                </a:ext>
              </a:extLst>
            </p:cNvPr>
            <p:cNvSpPr/>
            <p:nvPr/>
          </p:nvSpPr>
          <p:spPr>
            <a:xfrm>
              <a:off x="9567151" y="2414173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633E57A-C28E-1098-43A9-F16512512609}"/>
                </a:ext>
              </a:extLst>
            </p:cNvPr>
            <p:cNvSpPr/>
            <p:nvPr/>
          </p:nvSpPr>
          <p:spPr>
            <a:xfrm>
              <a:off x="5218676" y="4286016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F0DF60B9-26E7-5DB2-90A8-E34FFF09F128}"/>
                </a:ext>
              </a:extLst>
            </p:cNvPr>
            <p:cNvSpPr/>
            <p:nvPr/>
          </p:nvSpPr>
          <p:spPr>
            <a:xfrm>
              <a:off x="5481430" y="5284518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29C35681-6ADA-2A1A-6284-AB00FCF36AA8}"/>
                </a:ext>
              </a:extLst>
            </p:cNvPr>
            <p:cNvSpPr/>
            <p:nvPr/>
          </p:nvSpPr>
          <p:spPr>
            <a:xfrm>
              <a:off x="5235448" y="5410234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437F91B-42FF-87ED-D3EC-05A2E659A0B0}"/>
                </a:ext>
              </a:extLst>
            </p:cNvPr>
            <p:cNvSpPr/>
            <p:nvPr/>
          </p:nvSpPr>
          <p:spPr>
            <a:xfrm>
              <a:off x="7498666" y="4281010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0A91F986-31E2-7B74-8425-72C3E60A62D5}"/>
                </a:ext>
              </a:extLst>
            </p:cNvPr>
            <p:cNvSpPr/>
            <p:nvPr/>
          </p:nvSpPr>
          <p:spPr>
            <a:xfrm>
              <a:off x="7530345" y="4788326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E11D841E-7AEB-6EE8-E821-D9004779C294}"/>
                </a:ext>
              </a:extLst>
            </p:cNvPr>
            <p:cNvSpPr/>
            <p:nvPr/>
          </p:nvSpPr>
          <p:spPr>
            <a:xfrm>
              <a:off x="7270388" y="5902532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A5BD08A-94EA-0C47-991E-0BC1D8277E24}"/>
                </a:ext>
              </a:extLst>
            </p:cNvPr>
            <p:cNvSpPr/>
            <p:nvPr/>
          </p:nvSpPr>
          <p:spPr>
            <a:xfrm>
              <a:off x="7509415" y="3034691"/>
              <a:ext cx="1327742" cy="1139793"/>
            </a:xfrm>
            <a:custGeom>
              <a:avLst/>
              <a:gdLst>
                <a:gd name="connsiteX0" fmla="*/ 0 w 1327742"/>
                <a:gd name="connsiteY0" fmla="*/ 569897 h 1139793"/>
                <a:gd name="connsiteX1" fmla="*/ 284948 w 1327742"/>
                <a:gd name="connsiteY1" fmla="*/ 0 h 1139793"/>
                <a:gd name="connsiteX2" fmla="*/ 1042794 w 1327742"/>
                <a:gd name="connsiteY2" fmla="*/ 0 h 1139793"/>
                <a:gd name="connsiteX3" fmla="*/ 1327742 w 1327742"/>
                <a:gd name="connsiteY3" fmla="*/ 569897 h 1139793"/>
                <a:gd name="connsiteX4" fmla="*/ 1042794 w 1327742"/>
                <a:gd name="connsiteY4" fmla="*/ 1139793 h 1139793"/>
                <a:gd name="connsiteX5" fmla="*/ 284948 w 1327742"/>
                <a:gd name="connsiteY5" fmla="*/ 1139793 h 1139793"/>
                <a:gd name="connsiteX6" fmla="*/ 0 w 1327742"/>
                <a:gd name="connsiteY6" fmla="*/ 569897 h 113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742" h="1139793">
                  <a:moveTo>
                    <a:pt x="0" y="569897"/>
                  </a:moveTo>
                  <a:lnTo>
                    <a:pt x="284948" y="0"/>
                  </a:lnTo>
                  <a:lnTo>
                    <a:pt x="1042794" y="0"/>
                  </a:lnTo>
                  <a:lnTo>
                    <a:pt x="1327742" y="569897"/>
                  </a:lnTo>
                  <a:lnTo>
                    <a:pt x="1042794" y="1139793"/>
                  </a:lnTo>
                  <a:lnTo>
                    <a:pt x="284948" y="1139793"/>
                  </a:lnTo>
                  <a:lnTo>
                    <a:pt x="0" y="56989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28" tIns="194300" rIns="205628" bIns="1943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 </a:t>
              </a:r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89FB0943-96FA-4BB1-DB40-43D1F4622580}"/>
                </a:ext>
              </a:extLst>
            </p:cNvPr>
            <p:cNvSpPr/>
            <p:nvPr/>
          </p:nvSpPr>
          <p:spPr>
            <a:xfrm>
              <a:off x="8668511" y="3534776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0828249F-DB11-7F82-E717-5DD0743F3233}"/>
                </a:ext>
              </a:extLst>
            </p:cNvPr>
            <p:cNvSpPr/>
            <p:nvPr/>
          </p:nvSpPr>
          <p:spPr>
            <a:xfrm>
              <a:off x="6364728" y="4905896"/>
              <a:ext cx="1327742" cy="113979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53A18FF3-C050-E301-D33E-AE836E93F7D7}"/>
                </a:ext>
              </a:extLst>
            </p:cNvPr>
            <p:cNvSpPr/>
            <p:nvPr/>
          </p:nvSpPr>
          <p:spPr>
            <a:xfrm>
              <a:off x="6628413" y="5904397"/>
              <a:ext cx="154670" cy="1335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8AD183B-3C58-6F47-E595-05E5CF341A2E}"/>
              </a:ext>
            </a:extLst>
          </p:cNvPr>
          <p:cNvSpPr txBox="1"/>
          <p:nvPr/>
        </p:nvSpPr>
        <p:spPr>
          <a:xfrm>
            <a:off x="1593410" y="2777516"/>
            <a:ext cx="128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Negative numbers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4D8CB4-8604-080F-2807-2956A5CBAEAF}"/>
              </a:ext>
            </a:extLst>
          </p:cNvPr>
          <p:cNvSpPr txBox="1"/>
          <p:nvPr/>
        </p:nvSpPr>
        <p:spPr>
          <a:xfrm>
            <a:off x="4266975" y="1087890"/>
            <a:ext cx="1558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Coordinates and coordinate system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7CB536C-038F-D57F-6FB7-12F3C95428DF}"/>
              </a:ext>
            </a:extLst>
          </p:cNvPr>
          <p:cNvSpPr txBox="1"/>
          <p:nvPr/>
        </p:nvSpPr>
        <p:spPr>
          <a:xfrm>
            <a:off x="8708488" y="2055206"/>
            <a:ext cx="128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</a:t>
            </a:r>
            <a:r>
              <a:rPr lang="en-GB" sz="2000" dirty="0">
                <a:effectLst/>
                <a:latin typeface="+mn-lt"/>
                <a:ea typeface="+mn-ea"/>
                <a:cs typeface="+mn-cs"/>
              </a:rPr>
              <a:t>andom number</a:t>
            </a:r>
            <a:endParaRPr lang="en-GB" sz="20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4FB2A3-C2D3-F972-82C5-D2AFF2EBC8F2}"/>
              </a:ext>
            </a:extLst>
          </p:cNvPr>
          <p:cNvSpPr txBox="1"/>
          <p:nvPr/>
        </p:nvSpPr>
        <p:spPr>
          <a:xfrm>
            <a:off x="2815792" y="4959225"/>
            <a:ext cx="1748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</a:t>
            </a:r>
            <a:r>
              <a:rPr lang="en-GB" sz="2000" dirty="0">
                <a:effectLst/>
                <a:latin typeface="+mn-lt"/>
                <a:ea typeface="+mn-ea"/>
                <a:cs typeface="+mn-cs"/>
              </a:rPr>
              <a:t>easurement of angles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4475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92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Didactical approaches for solving of the challenges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5557456-711B-43C6-9CDE-17DDC28C5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917109"/>
              </p:ext>
            </p:extLst>
          </p:nvPr>
        </p:nvGraphicFramePr>
        <p:xfrm>
          <a:off x="773164" y="1012893"/>
          <a:ext cx="10972799" cy="584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4A58D6-C41B-2509-FDEC-E7FDD878A8E9}"/>
              </a:ext>
            </a:extLst>
          </p:cNvPr>
          <p:cNvSpPr txBox="1"/>
          <p:nvPr/>
        </p:nvSpPr>
        <p:spPr>
          <a:xfrm rot="5400000">
            <a:off x="-2323515" y="3075057"/>
            <a:ext cx="535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and decisions</a:t>
            </a:r>
          </a:p>
        </p:txBody>
      </p:sp>
    </p:spTree>
    <p:extLst>
      <p:ext uri="{BB962C8B-B14F-4D97-AF65-F5344CB8AC3E}">
        <p14:creationId xmlns:p14="http://schemas.microsoft.com/office/powerpoint/2010/main" val="2804371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are the most difficult topics for the students? </a:t>
            </a:r>
            <a:br>
              <a:rPr lang="en-US" dirty="0"/>
            </a:br>
            <a:r>
              <a:rPr lang="en-US" dirty="0"/>
              <a:t>– Teachers’ opinion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148066-0EFE-E607-FFC3-A4EED2DB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3199582"/>
            <a:ext cx="10972800" cy="3658418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The teachers were asked to mention the most difficult topics for the students:</a:t>
            </a:r>
          </a:p>
          <a:p>
            <a:pPr lvl="1"/>
            <a:r>
              <a:rPr lang="en-GB" dirty="0"/>
              <a:t>Branching algorithms;</a:t>
            </a:r>
          </a:p>
          <a:p>
            <a:pPr lvl="1"/>
            <a:r>
              <a:rPr lang="en-GB" dirty="0"/>
              <a:t>Logical operations;</a:t>
            </a:r>
          </a:p>
          <a:p>
            <a:pPr lvl="1"/>
            <a:r>
              <a:rPr lang="en-GB" dirty="0"/>
              <a:t>Variables</a:t>
            </a:r>
          </a:p>
          <a:p>
            <a:pPr lvl="1"/>
            <a:r>
              <a:rPr lang="en-GB" dirty="0"/>
              <a:t>Synchronisation of sprites’ actions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A58D6-C41B-2509-FDEC-E7FDD878A8E9}"/>
              </a:ext>
            </a:extLst>
          </p:cNvPr>
          <p:cNvSpPr txBox="1"/>
          <p:nvPr/>
        </p:nvSpPr>
        <p:spPr>
          <a:xfrm rot="5400000">
            <a:off x="-2323515" y="3075057"/>
            <a:ext cx="535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and decisions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18B40-C757-44D6-2545-EC861C9697D7}"/>
              </a:ext>
            </a:extLst>
          </p:cNvPr>
          <p:cNvSpPr txBox="1"/>
          <p:nvPr/>
        </p:nvSpPr>
        <p:spPr>
          <a:xfrm>
            <a:off x="839416" y="1331476"/>
            <a:ext cx="10742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en-GB" sz="2400" b="1" dirty="0"/>
              <a:t>Questionnaire with teachers</a:t>
            </a:r>
          </a:p>
          <a:p>
            <a:pPr marL="274638" indent="-274638"/>
            <a:r>
              <a:rPr lang="en-GB" sz="2400" dirty="0"/>
              <a:t>Participants – teachers in Computer modelling and IT 3. – 7. grade </a:t>
            </a:r>
          </a:p>
          <a:p>
            <a:pPr marL="274638" indent="-274638"/>
            <a:r>
              <a:rPr lang="en-GB" sz="2400" dirty="0"/>
              <a:t>Number – total of 71: </a:t>
            </a:r>
            <a:r>
              <a:rPr lang="bg-BG" sz="2400" dirty="0"/>
              <a:t>20 </a:t>
            </a:r>
            <a:r>
              <a:rPr lang="en-GB" sz="2400" dirty="0"/>
              <a:t>of them teach in Primary school; 32 only in 5</a:t>
            </a:r>
            <a:r>
              <a:rPr lang="en-GB" sz="2400" baseline="30000" dirty="0"/>
              <a:t>th</a:t>
            </a:r>
            <a:r>
              <a:rPr lang="en-GB" sz="2400" dirty="0"/>
              <a:t> grade; 19 have no experience in teaching Computer modelling  </a:t>
            </a:r>
          </a:p>
          <a:p>
            <a:pPr marL="274638" indent="-274638"/>
            <a:r>
              <a:rPr lang="en-GB" sz="2400" dirty="0"/>
              <a:t>Before in-service training</a:t>
            </a:r>
            <a:r>
              <a:rPr lang="bg-BG" sz="2400" dirty="0"/>
              <a:t>,</a:t>
            </a:r>
            <a:r>
              <a:rPr lang="en-GB" sz="2400" dirty="0"/>
              <a:t> June-July 2022 </a:t>
            </a:r>
          </a:p>
          <a:p>
            <a:pPr marL="274638" indent="-274638"/>
            <a:r>
              <a:rPr lang="en-GB" sz="2400" dirty="0"/>
              <a:t>Limitation – not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722422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4401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When to start learning computer modeling? - Teachers’ opinions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A58D6-C41B-2509-FDEC-E7FDD878A8E9}"/>
              </a:ext>
            </a:extLst>
          </p:cNvPr>
          <p:cNvSpPr txBox="1"/>
          <p:nvPr/>
        </p:nvSpPr>
        <p:spPr>
          <a:xfrm rot="5400000">
            <a:off x="-2323515" y="3075057"/>
            <a:ext cx="535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and decisions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BE3EE5-8200-A72E-F08C-5A4939A84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955653"/>
              </p:ext>
            </p:extLst>
          </p:nvPr>
        </p:nvGraphicFramePr>
        <p:xfrm>
          <a:off x="970940" y="1157401"/>
          <a:ext cx="10972800" cy="543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6502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needs to be changed? – Teachers’ opinion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148066-0EFE-E607-FFC3-A4EED2DB7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Ministry of education conducted wide study across teachers, parents and students regarding needs of changes in school curricula (</a:t>
            </a:r>
            <a:r>
              <a:rPr lang="en-GB" dirty="0">
                <a:hlinkClick r:id="rId3"/>
              </a:rPr>
              <a:t>https://www.mon.bg/upload/32511/ucheb-programi-predlojeniya-28072022.pdf</a:t>
            </a:r>
            <a:r>
              <a:rPr lang="en-GB" dirty="0"/>
              <a:t> )</a:t>
            </a:r>
          </a:p>
          <a:p>
            <a:pPr lvl="1"/>
            <a:r>
              <a:rPr lang="en-GB" dirty="0"/>
              <a:t>Students mention that Computer modelling and ICT are one of the easiest  and most pleasant</a:t>
            </a:r>
            <a:r>
              <a:rPr lang="bg-BG" dirty="0"/>
              <a:t> </a:t>
            </a:r>
            <a:r>
              <a:rPr lang="en-GB" dirty="0"/>
              <a:t>school subject;</a:t>
            </a:r>
          </a:p>
          <a:p>
            <a:pPr lvl="1"/>
            <a:r>
              <a:rPr lang="en-GB" dirty="0"/>
              <a:t>Focus group of teachers suggests “Building a branching algorithm for a given task” to be moved in 5</a:t>
            </a:r>
            <a:r>
              <a:rPr lang="en-GB" baseline="30000" dirty="0"/>
              <a:t>th</a:t>
            </a:r>
            <a:r>
              <a:rPr lang="en-GB" dirty="0"/>
              <a:t>  grade (?!)</a:t>
            </a:r>
          </a:p>
          <a:p>
            <a:pPr lvl="1"/>
            <a:r>
              <a:rPr lang="en-GB" dirty="0"/>
              <a:t>No available data from teachers’ questionnaire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A58D6-C41B-2509-FDEC-E7FDD878A8E9}"/>
              </a:ext>
            </a:extLst>
          </p:cNvPr>
          <p:cNvSpPr txBox="1"/>
          <p:nvPr/>
        </p:nvSpPr>
        <p:spPr>
          <a:xfrm rot="5400000">
            <a:off x="-2323515" y="3075057"/>
            <a:ext cx="535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and decisions</a:t>
            </a:r>
          </a:p>
        </p:txBody>
      </p:sp>
    </p:spTree>
    <p:extLst>
      <p:ext uri="{BB962C8B-B14F-4D97-AF65-F5344CB8AC3E}">
        <p14:creationId xmlns:p14="http://schemas.microsoft.com/office/powerpoint/2010/main" val="3385492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148066-0EFE-E607-FFC3-A4EED2DB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92" y="1484784"/>
            <a:ext cx="10972800" cy="509857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Before 30 October 2022 we expect changes in Computer modelling curricula</a:t>
            </a:r>
          </a:p>
          <a:p>
            <a:pPr lvl="1"/>
            <a:r>
              <a:rPr lang="bg-BG" dirty="0"/>
              <a:t>Т</a:t>
            </a:r>
            <a:r>
              <a:rPr lang="en-GB" dirty="0"/>
              <a:t>he aim is to ease the learning content</a:t>
            </a:r>
            <a:endParaRPr lang="bg-BG" dirty="0"/>
          </a:p>
          <a:p>
            <a:r>
              <a:rPr lang="en-GB" dirty="0"/>
              <a:t>Crucial component in successful implementation of computer modelling in primary schools is teachers’ qualification</a:t>
            </a:r>
            <a:r>
              <a:rPr lang="bg-BG" dirty="0"/>
              <a:t>, </a:t>
            </a:r>
            <a:r>
              <a:rPr lang="en-GB" dirty="0"/>
              <a:t>experience,  and competences</a:t>
            </a:r>
          </a:p>
          <a:p>
            <a:pPr lvl="1"/>
            <a:r>
              <a:rPr lang="en-GB" dirty="0"/>
              <a:t>The efforts of all stakeholders should be directed to pre-service and in-service teacher trainings</a:t>
            </a:r>
          </a:p>
          <a:p>
            <a:pPr lvl="1"/>
            <a:r>
              <a:rPr lang="en-GB" dirty="0"/>
              <a:t>Development of more didactical resources to support teachers and students</a:t>
            </a:r>
          </a:p>
          <a:p>
            <a:pPr lvl="1"/>
            <a:r>
              <a:rPr lang="en-GB" dirty="0"/>
              <a:t>Study the reasons for some negative attitudes of the teachers regarding involvement of computer modelling in primary school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A58D6-C41B-2509-FDEC-E7FDD878A8E9}"/>
              </a:ext>
            </a:extLst>
          </p:cNvPr>
          <p:cNvSpPr txBox="1"/>
          <p:nvPr/>
        </p:nvSpPr>
        <p:spPr>
          <a:xfrm rot="5400000">
            <a:off x="-2323515" y="3075057"/>
            <a:ext cx="535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and decisions</a:t>
            </a:r>
          </a:p>
        </p:txBody>
      </p:sp>
    </p:spTree>
    <p:extLst>
      <p:ext uri="{BB962C8B-B14F-4D97-AF65-F5344CB8AC3E}">
        <p14:creationId xmlns:p14="http://schemas.microsoft.com/office/powerpoint/2010/main" val="397084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EA55-1974-4249-A09E-0A5DBA6E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Thank you for attention!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923D-7BC9-46EE-9509-2344C3FF1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 dirty="0"/>
              <a:t>Daniela </a:t>
            </a:r>
            <a:r>
              <a:rPr lang="en-US" sz="1800" dirty="0" err="1"/>
              <a:t>Tuparova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Department of Informatics</a:t>
            </a:r>
          </a:p>
          <a:p>
            <a:pPr marL="0" indent="0">
              <a:buNone/>
            </a:pPr>
            <a:r>
              <a:rPr lang="en-US" sz="1800" dirty="0"/>
              <a:t>South-West University  “</a:t>
            </a:r>
            <a:r>
              <a:rPr lang="en-US" sz="1800" dirty="0" err="1"/>
              <a:t>Neofit</a:t>
            </a:r>
            <a:r>
              <a:rPr lang="en-US" sz="1800" dirty="0"/>
              <a:t> </a:t>
            </a:r>
            <a:r>
              <a:rPr lang="en-US" sz="1800" dirty="0" err="1"/>
              <a:t>Rilski</a:t>
            </a:r>
            <a:r>
              <a:rPr lang="en-US" sz="1800" dirty="0"/>
              <a:t>”</a:t>
            </a:r>
          </a:p>
          <a:p>
            <a:pPr marL="0" indent="0">
              <a:buNone/>
            </a:pPr>
            <a:r>
              <a:rPr lang="en-US" sz="1800" dirty="0"/>
              <a:t>Blagoevgrad 2700</a:t>
            </a:r>
          </a:p>
          <a:p>
            <a:pPr marL="0" indent="0">
              <a:buNone/>
            </a:pPr>
            <a:r>
              <a:rPr lang="en-US" sz="1800" dirty="0"/>
              <a:t>Bulgaria</a:t>
            </a:r>
          </a:p>
          <a:p>
            <a:pPr marL="0" indent="0">
              <a:buNone/>
            </a:pPr>
            <a:r>
              <a:rPr lang="en-US" sz="1800" dirty="0"/>
              <a:t>E-mail: </a:t>
            </a:r>
            <a:r>
              <a:rPr lang="en-US" sz="1800" dirty="0">
                <a:hlinkClick r:id="rId3"/>
              </a:rPr>
              <a:t>ddureva@swu.bg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              </a:t>
            </a:r>
            <a:r>
              <a:rPr lang="en-US" sz="1800" dirty="0">
                <a:hlinkClick r:id="rId4"/>
              </a:rPr>
              <a:t>Daniela.tuparova@gmail.com</a:t>
            </a:r>
            <a:endParaRPr lang="en-US" sz="1800" dirty="0"/>
          </a:p>
          <a:p>
            <a:endParaRPr lang="bg-BG" sz="1800" dirty="0"/>
          </a:p>
        </p:txBody>
      </p:sp>
      <p:pic>
        <p:nvPicPr>
          <p:cNvPr id="5" name="Picture 4" descr="A colorful umbrella&#10;&#10;Description generated with high confidence">
            <a:extLst>
              <a:ext uri="{FF2B5EF4-FFF2-40B4-BE49-F238E27FC236}">
                <a16:creationId xmlns:a16="http://schemas.microsoft.com/office/drawing/2014/main" id="{FFB39266-B222-4F0C-BCF0-80ED4B1CF5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B8EF0D4-8F46-D77F-5897-3DA983CB79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4992410"/>
            <a:ext cx="2200320" cy="185073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A069986-9FB7-F064-85E3-0334E87B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992410"/>
            <a:ext cx="3168352" cy="187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48F30BA-26ED-67DE-4706-15F7D31F5A21}"/>
              </a:ext>
            </a:extLst>
          </p:cNvPr>
          <p:cNvSpPr/>
          <p:nvPr/>
        </p:nvSpPr>
        <p:spPr>
          <a:xfrm>
            <a:off x="3159298" y="5850937"/>
            <a:ext cx="504359" cy="13368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EEF997-0B3C-D5C5-8CE4-1BA23F80E65A}"/>
              </a:ext>
            </a:extLst>
          </p:cNvPr>
          <p:cNvSpPr/>
          <p:nvPr/>
        </p:nvSpPr>
        <p:spPr>
          <a:xfrm>
            <a:off x="3071664" y="6306522"/>
            <a:ext cx="504359" cy="13368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&amp;Scy;&amp;vcy;&amp;hardcy;&amp;rcy;&amp;zcy;&amp;acy;&amp;ncy;&amp;ocy; &amp;icy;&amp;zcy;&amp;ocy;&amp;bcy;&amp;rcy;&amp;acy;&amp;zhcy;&amp;iecy;&amp;ncy;&amp;icy;&amp;iecy;">
            <a:extLst>
              <a:ext uri="{FF2B5EF4-FFF2-40B4-BE49-F238E27FC236}">
                <a16:creationId xmlns:a16="http://schemas.microsoft.com/office/drawing/2014/main" id="{8DEFF5BC-AAE7-4576-B677-126169364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13" y="4992410"/>
            <a:ext cx="2592893" cy="19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Educational System in Bulgaria</a:t>
            </a:r>
          </a:p>
        </p:txBody>
      </p:sp>
      <p:pic>
        <p:nvPicPr>
          <p:cNvPr id="1026" name="Picture 2" descr="2016 diagram 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30" y="1628800"/>
            <a:ext cx="1119897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6589" y="1426553"/>
            <a:ext cx="636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6D284C"/>
                </a:solidFill>
              </a:rPr>
              <a:t> Grades    1    2     3     4     </a:t>
            </a:r>
            <a:r>
              <a:rPr lang="en-GB" sz="1600" b="1" dirty="0">
                <a:solidFill>
                  <a:srgbClr val="002060"/>
                </a:solidFill>
              </a:rPr>
              <a:t>5      6     7     </a:t>
            </a:r>
            <a:r>
              <a:rPr lang="en-GB" sz="1600" b="1" dirty="0">
                <a:solidFill>
                  <a:srgbClr val="FFC000"/>
                </a:solidFill>
              </a:rPr>
              <a:t>8      9     10   11  12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600" y="6309320"/>
            <a:ext cx="794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https://webgate.ec.europa.eu/fpfis/mwikis/eurydice/index.php/Bulgaria:Overview</a:t>
            </a:r>
            <a:r>
              <a:rPr lang="en-GB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7847" y="3459041"/>
            <a:ext cx="964449" cy="1831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17637" y="3459041"/>
            <a:ext cx="1746513" cy="2192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27848" y="3653409"/>
            <a:ext cx="2880320" cy="120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Mathematical and Natural science Gymnasiums</a:t>
            </a:r>
            <a:endParaRPr lang="en-GB" sz="105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17638" y="1776300"/>
            <a:ext cx="0" cy="2352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4152" y="1679832"/>
            <a:ext cx="0" cy="2352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42976" y="188199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National  evaluation</a:t>
            </a:r>
          </a:p>
          <a:p>
            <a:r>
              <a:rPr lang="en-GB" sz="900" dirty="0"/>
              <a:t>Entrance to the next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4113" y="1857107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National  evaluation</a:t>
            </a:r>
          </a:p>
          <a:p>
            <a:r>
              <a:rPr lang="en-GB" sz="900" dirty="0"/>
              <a:t>Matura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08590" y="3206771"/>
            <a:ext cx="0" cy="74022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87154" y="2952674"/>
            <a:ext cx="12124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Competitions in maths for entrance  in Math. Gymnasiums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8ED88-3001-5F4B-977D-8C780D9F26A8}"/>
              </a:ext>
            </a:extLst>
          </p:cNvPr>
          <p:cNvSpPr txBox="1"/>
          <p:nvPr/>
        </p:nvSpPr>
        <p:spPr>
          <a:xfrm rot="5400000">
            <a:off x="-1615819" y="3136612"/>
            <a:ext cx="405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Educational Ecosystem </a:t>
            </a:r>
          </a:p>
        </p:txBody>
      </p:sp>
    </p:spTree>
    <p:extLst>
      <p:ext uri="{BB962C8B-B14F-4D97-AF65-F5344CB8AC3E}">
        <p14:creationId xmlns:p14="http://schemas.microsoft.com/office/powerpoint/2010/main" val="397101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1DA07C-0152-3191-0E01-B5F77F65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4792"/>
            <a:ext cx="8229600" cy="1066130"/>
          </a:xfrm>
        </p:spPr>
        <p:txBody>
          <a:bodyPr>
            <a:noAutofit/>
          </a:bodyPr>
          <a:lstStyle/>
          <a:p>
            <a:r>
              <a:rPr lang="en-GB" sz="3200" dirty="0"/>
              <a:t>Main components of educational ecosystem for Computer science education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881B11-6425-6973-4108-F6F188F2B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78903"/>
              </p:ext>
            </p:extLst>
          </p:nvPr>
        </p:nvGraphicFramePr>
        <p:xfrm>
          <a:off x="1415480" y="1196752"/>
          <a:ext cx="9865096" cy="552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6C91E36-1EE1-BA98-4489-7208CB4ABFF5}"/>
              </a:ext>
            </a:extLst>
          </p:cNvPr>
          <p:cNvSpPr txBox="1"/>
          <p:nvPr/>
        </p:nvSpPr>
        <p:spPr>
          <a:xfrm rot="5400000">
            <a:off x="-1615819" y="3136612"/>
            <a:ext cx="405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Educational Ecosystem </a:t>
            </a:r>
          </a:p>
        </p:txBody>
      </p:sp>
    </p:spTree>
    <p:extLst>
      <p:ext uri="{BB962C8B-B14F-4D97-AF65-F5344CB8AC3E}">
        <p14:creationId xmlns:p14="http://schemas.microsoft.com/office/powerpoint/2010/main" val="345542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Regulations of educational process </a:t>
            </a:r>
            <a:endParaRPr lang="bg-B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2611704"/>
              </p:ext>
            </p:extLst>
          </p:nvPr>
        </p:nvGraphicFramePr>
        <p:xfrm>
          <a:off x="1415480" y="1117898"/>
          <a:ext cx="10009112" cy="562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2D60D2-26B4-3F3C-E813-56B8BD7FCE2A}"/>
              </a:ext>
            </a:extLst>
          </p:cNvPr>
          <p:cNvSpPr txBox="1"/>
          <p:nvPr/>
        </p:nvSpPr>
        <p:spPr>
          <a:xfrm rot="5400000">
            <a:off x="-731169" y="3136612"/>
            <a:ext cx="22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policy </a:t>
            </a:r>
          </a:p>
        </p:txBody>
      </p:sp>
    </p:spTree>
    <p:extLst>
      <p:ext uri="{BB962C8B-B14F-4D97-AF65-F5344CB8AC3E}">
        <p14:creationId xmlns:p14="http://schemas.microsoft.com/office/powerpoint/2010/main" val="388104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Regulations of educational process </a:t>
            </a:r>
            <a:endParaRPr lang="bg-B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4187330"/>
              </p:ext>
            </p:extLst>
          </p:nvPr>
        </p:nvGraphicFramePr>
        <p:xfrm>
          <a:off x="1271464" y="1196752"/>
          <a:ext cx="101531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FE6675-BE39-902A-B2EE-CFAE2F5BCBB0}"/>
              </a:ext>
            </a:extLst>
          </p:cNvPr>
          <p:cNvSpPr txBox="1"/>
          <p:nvPr/>
        </p:nvSpPr>
        <p:spPr>
          <a:xfrm rot="5400000">
            <a:off x="-731169" y="3136612"/>
            <a:ext cx="22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policy </a:t>
            </a:r>
          </a:p>
        </p:txBody>
      </p:sp>
    </p:spTree>
    <p:extLst>
      <p:ext uri="{BB962C8B-B14F-4D97-AF65-F5344CB8AC3E}">
        <p14:creationId xmlns:p14="http://schemas.microsoft.com/office/powerpoint/2010/main" val="274525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6712"/>
          </a:xfrm>
        </p:spPr>
        <p:txBody>
          <a:bodyPr>
            <a:normAutofit/>
          </a:bodyPr>
          <a:lstStyle/>
          <a:p>
            <a:r>
              <a:rPr lang="en-GB" dirty="0"/>
              <a:t>Education in Computer science (Informatics) – timeline</a:t>
            </a:r>
            <a:endParaRPr lang="bg-BG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5AA2FD6-2F3F-DDFB-DB31-B0F0CD8D3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055659"/>
              </p:ext>
            </p:extLst>
          </p:nvPr>
        </p:nvGraphicFramePr>
        <p:xfrm>
          <a:off x="670720" y="818294"/>
          <a:ext cx="115212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20D4A6-932B-E09F-0894-34998155D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055874"/>
              </p:ext>
            </p:extLst>
          </p:nvPr>
        </p:nvGraphicFramePr>
        <p:xfrm>
          <a:off x="670720" y="3449892"/>
          <a:ext cx="11703913" cy="315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D5D4720-5EFE-571A-EFA5-B3A2E33E36C5}"/>
              </a:ext>
            </a:extLst>
          </p:cNvPr>
          <p:cNvSpPr/>
          <p:nvPr/>
        </p:nvSpPr>
        <p:spPr>
          <a:xfrm>
            <a:off x="1559496" y="836712"/>
            <a:ext cx="360040" cy="216024"/>
          </a:xfrm>
          <a:prstGeom prst="triangle">
            <a:avLst/>
          </a:prstGeom>
          <a:solidFill>
            <a:srgbClr val="6E284E"/>
          </a:solidFill>
          <a:ln>
            <a:solidFill>
              <a:srgbClr val="6E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D32C6A-CA2E-7D38-38E0-8AC5C609A5A4}"/>
              </a:ext>
            </a:extLst>
          </p:cNvPr>
          <p:cNvSpPr/>
          <p:nvPr/>
        </p:nvSpPr>
        <p:spPr>
          <a:xfrm>
            <a:off x="8261019" y="829423"/>
            <a:ext cx="360040" cy="216024"/>
          </a:xfrm>
          <a:prstGeom prst="triangle">
            <a:avLst/>
          </a:prstGeom>
          <a:solidFill>
            <a:srgbClr val="6E284E"/>
          </a:solidFill>
          <a:ln>
            <a:solidFill>
              <a:srgbClr val="6E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554036C-0AEC-F19E-3CB6-BC070693777A}"/>
              </a:ext>
            </a:extLst>
          </p:cNvPr>
          <p:cNvSpPr/>
          <p:nvPr/>
        </p:nvSpPr>
        <p:spPr>
          <a:xfrm>
            <a:off x="6251340" y="3543004"/>
            <a:ext cx="360040" cy="216024"/>
          </a:xfrm>
          <a:prstGeom prst="triangle">
            <a:avLst/>
          </a:prstGeom>
          <a:solidFill>
            <a:srgbClr val="6E284E"/>
          </a:solidFill>
          <a:ln>
            <a:solidFill>
              <a:srgbClr val="6E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38D0F09-9199-CAEF-6BF0-5ABCF84E2A73}"/>
              </a:ext>
            </a:extLst>
          </p:cNvPr>
          <p:cNvSpPr/>
          <p:nvPr/>
        </p:nvSpPr>
        <p:spPr>
          <a:xfrm>
            <a:off x="8441039" y="3543004"/>
            <a:ext cx="360040" cy="216024"/>
          </a:xfrm>
          <a:prstGeom prst="triangle">
            <a:avLst/>
          </a:prstGeom>
          <a:solidFill>
            <a:srgbClr val="6E284E"/>
          </a:solidFill>
          <a:ln>
            <a:solidFill>
              <a:srgbClr val="6E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44AA356-A0B7-B966-2105-3D024C1764F5}"/>
              </a:ext>
            </a:extLst>
          </p:cNvPr>
          <p:cNvSpPr/>
          <p:nvPr/>
        </p:nvSpPr>
        <p:spPr>
          <a:xfrm>
            <a:off x="10630738" y="3543004"/>
            <a:ext cx="360040" cy="216024"/>
          </a:xfrm>
          <a:prstGeom prst="triangle">
            <a:avLst/>
          </a:prstGeom>
          <a:solidFill>
            <a:srgbClr val="6E284E"/>
          </a:solidFill>
          <a:ln>
            <a:solidFill>
              <a:srgbClr val="6E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98827-10E5-0151-4E65-5F085A47BCBD}"/>
              </a:ext>
            </a:extLst>
          </p:cNvPr>
          <p:cNvSpPr txBox="1"/>
          <p:nvPr/>
        </p:nvSpPr>
        <p:spPr>
          <a:xfrm rot="5400000">
            <a:off x="-731169" y="3136612"/>
            <a:ext cx="22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policy </a:t>
            </a:r>
          </a:p>
        </p:txBody>
      </p:sp>
    </p:spTree>
    <p:extLst>
      <p:ext uri="{BB962C8B-B14F-4D97-AF65-F5344CB8AC3E}">
        <p14:creationId xmlns:p14="http://schemas.microsoft.com/office/powerpoint/2010/main" val="56439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559023"/>
              </p:ext>
            </p:extLst>
          </p:nvPr>
        </p:nvGraphicFramePr>
        <p:xfrm>
          <a:off x="1199456" y="826536"/>
          <a:ext cx="10297144" cy="5890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8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8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459">
                <a:tc>
                  <a:txBody>
                    <a:bodyPr/>
                    <a:lstStyle/>
                    <a:p>
                      <a:r>
                        <a:rPr lang="en-GB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School Level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Compulsory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Elective/Optional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9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7030A0"/>
                          </a:solidFill>
                        </a:rPr>
                        <a:t>Primary – 3</a:t>
                      </a:r>
                      <a:r>
                        <a:rPr lang="en-GB" sz="2000" b="1" baseline="30000" dirty="0">
                          <a:solidFill>
                            <a:srgbClr val="7030A0"/>
                          </a:solidFill>
                        </a:rPr>
                        <a:t>rd</a:t>
                      </a:r>
                      <a:r>
                        <a:rPr lang="en-GB" sz="2000" b="1" dirty="0">
                          <a:solidFill>
                            <a:srgbClr val="7030A0"/>
                          </a:solidFill>
                        </a:rPr>
                        <a:t> – 4</a:t>
                      </a:r>
                      <a:r>
                        <a:rPr lang="en-GB" sz="2000" b="1" baseline="30000" dirty="0">
                          <a:solidFill>
                            <a:srgbClr val="7030A0"/>
                          </a:solidFill>
                        </a:rPr>
                        <a:t>th</a:t>
                      </a:r>
                      <a:r>
                        <a:rPr lang="en-GB" sz="2000" b="1" dirty="0">
                          <a:solidFill>
                            <a:srgbClr val="7030A0"/>
                          </a:solidFill>
                        </a:rPr>
                        <a:t>  grade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7030A0"/>
                          </a:solidFill>
                        </a:rPr>
                        <a:t>Computer modelling </a:t>
                      </a:r>
                      <a:r>
                        <a:rPr lang="en-GB" sz="2000" b="1" baseline="0" dirty="0">
                          <a:solidFill>
                            <a:srgbClr val="7030A0"/>
                          </a:solidFill>
                        </a:rPr>
                        <a:t>– from 2018/2019 – 1 hour per week (36 hours per year)</a:t>
                      </a:r>
                      <a:endParaRPr lang="en-GB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7030A0"/>
                          </a:solidFill>
                        </a:rPr>
                        <a:t>IT – from 2003/2004</a:t>
                      </a:r>
                    </a:p>
                    <a:p>
                      <a:r>
                        <a:rPr lang="en-GB" sz="2000" b="1" dirty="0">
                          <a:solidFill>
                            <a:srgbClr val="7030A0"/>
                          </a:solidFill>
                        </a:rPr>
                        <a:t>1 or 2 hours per week, computer graphics, word-processing, presentations, internet, animations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972">
                <a:tc>
                  <a:txBody>
                    <a:bodyPr/>
                    <a:lstStyle/>
                    <a:p>
                      <a:r>
                        <a:rPr lang="en-GB" sz="2000" dirty="0"/>
                        <a:t>Low</a:t>
                      </a:r>
                      <a:r>
                        <a:rPr lang="en-GB" sz="2000" baseline="0" dirty="0"/>
                        <a:t> Secondary - </a:t>
                      </a:r>
                    </a:p>
                    <a:p>
                      <a:r>
                        <a:rPr lang="en-GB" sz="2000" baseline="0" dirty="0"/>
                        <a:t>5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baseline="0" dirty="0"/>
                        <a:t> – 7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baseline="0" dirty="0"/>
                        <a:t>  grade</a:t>
                      </a:r>
                      <a:endParaRPr lang="en-GB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Computer modelling and information technology</a:t>
                      </a:r>
                      <a:r>
                        <a:rPr lang="en-GB" sz="2000" dirty="0"/>
                        <a:t>, 2021/2022, 1,5 hour per week (51 hours per year)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IT –</a:t>
                      </a:r>
                      <a:r>
                        <a:rPr lang="en-GB" sz="2000" baseline="0" dirty="0"/>
                        <a:t> 1 or 2 hours per week</a:t>
                      </a:r>
                    </a:p>
                    <a:p>
                      <a:r>
                        <a:rPr lang="en-GB" sz="2000" baseline="0" dirty="0"/>
                        <a:t>Computer modelling</a:t>
                      </a:r>
                    </a:p>
                    <a:p>
                      <a:r>
                        <a:rPr lang="en-GB" sz="2000" baseline="0" dirty="0"/>
                        <a:t>Robotics, Animation</a:t>
                      </a:r>
                      <a:endParaRPr lang="en-GB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2020">
                <a:tc>
                  <a:txBody>
                    <a:bodyPr/>
                    <a:lstStyle/>
                    <a:p>
                      <a:r>
                        <a:rPr lang="en-GB" sz="2000" dirty="0"/>
                        <a:t>Upper Secondary school – 8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– 10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 grade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Informatics -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dirty="0"/>
                        <a:t> 8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grade (for some schools) – 2 hours per week,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before 2017 in 9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 and 10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 grades – 1 hour per week</a:t>
                      </a:r>
                    </a:p>
                    <a:p>
                      <a:r>
                        <a:rPr lang="en-GB" sz="2000" b="1" dirty="0"/>
                        <a:t>IT</a:t>
                      </a:r>
                      <a:r>
                        <a:rPr lang="en-GB" sz="2000" dirty="0"/>
                        <a:t> - 1 hour per week,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Informatics</a:t>
                      </a:r>
                    </a:p>
                    <a:p>
                      <a:r>
                        <a:rPr lang="en-GB" sz="2000" dirty="0"/>
                        <a:t>IT</a:t>
                      </a:r>
                    </a:p>
                    <a:p>
                      <a:endParaRPr lang="en-GB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243">
                <a:tc>
                  <a:txBody>
                    <a:bodyPr/>
                    <a:lstStyle/>
                    <a:p>
                      <a:r>
                        <a:rPr lang="en-GB" sz="2000" dirty="0"/>
                        <a:t>High School – 11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-12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 grade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Informatics</a:t>
                      </a:r>
                    </a:p>
                    <a:p>
                      <a:r>
                        <a:rPr lang="en-GB" sz="2000" dirty="0"/>
                        <a:t>IT, at least 4 hours per week in specialised schools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3563406D-8E4B-45CA-9F1B-DBF50EC4E0BB}"/>
              </a:ext>
            </a:extLst>
          </p:cNvPr>
          <p:cNvSpPr txBox="1">
            <a:spLocks/>
          </p:cNvSpPr>
          <p:nvPr/>
        </p:nvSpPr>
        <p:spPr>
          <a:xfrm>
            <a:off x="1343472" y="116632"/>
            <a:ext cx="9721080" cy="73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Current Subjects in Computer science in Bulgarian schools</a:t>
            </a:r>
            <a:endParaRPr lang="en-GB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6B51F-FC0C-33BC-6425-DF20D1F6C2BA}"/>
              </a:ext>
            </a:extLst>
          </p:cNvPr>
          <p:cNvSpPr txBox="1"/>
          <p:nvPr/>
        </p:nvSpPr>
        <p:spPr>
          <a:xfrm rot="5400000">
            <a:off x="-731169" y="3136612"/>
            <a:ext cx="22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policy </a:t>
            </a:r>
          </a:p>
        </p:txBody>
      </p:sp>
    </p:spTree>
    <p:extLst>
      <p:ext uri="{BB962C8B-B14F-4D97-AF65-F5344CB8AC3E}">
        <p14:creationId xmlns:p14="http://schemas.microsoft.com/office/powerpoint/2010/main" val="404470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676456" cy="1224136"/>
          </a:xfrm>
        </p:spPr>
        <p:txBody>
          <a:bodyPr>
            <a:noAutofit/>
          </a:bodyPr>
          <a:lstStyle/>
          <a:p>
            <a:r>
              <a:rPr lang="en-GB" dirty="0"/>
              <a:t>Syllabus “Computer Modelling”</a:t>
            </a:r>
            <a:br>
              <a:rPr lang="en-GB" dirty="0"/>
            </a:b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600200"/>
            <a:ext cx="10801200" cy="478112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accent </a:t>
            </a:r>
            <a:br>
              <a:rPr lang="en-GB" dirty="0"/>
            </a:br>
            <a:r>
              <a:rPr lang="en-GB" dirty="0"/>
              <a:t>Obtaining knowledge and skills for:</a:t>
            </a:r>
          </a:p>
          <a:p>
            <a:pPr lvl="1"/>
            <a:r>
              <a:rPr lang="en-GB" dirty="0"/>
              <a:t>working with digital devices;</a:t>
            </a:r>
          </a:p>
          <a:p>
            <a:pPr lvl="1"/>
            <a:r>
              <a:rPr lang="en-GB" dirty="0"/>
              <a:t>working with files;</a:t>
            </a:r>
          </a:p>
          <a:p>
            <a:pPr lvl="1"/>
            <a:r>
              <a:rPr lang="en-GB" dirty="0"/>
              <a:t>creating animated projects using algorithms with loops in visual environment for block programming;</a:t>
            </a:r>
          </a:p>
          <a:p>
            <a:pPr lvl="1"/>
            <a:r>
              <a:rPr lang="en-GB" dirty="0"/>
              <a:t>safe and healthy working with computers.</a:t>
            </a:r>
          </a:p>
          <a:p>
            <a:r>
              <a:rPr lang="en-GB" dirty="0"/>
              <a:t>Implementation of the computer models in visual environment could be prepared by:</a:t>
            </a:r>
          </a:p>
          <a:p>
            <a:pPr lvl="1"/>
            <a:r>
              <a:rPr lang="en-GB" dirty="0"/>
              <a:t>unplugged activities with visual materials – mosaic, jigsaw etc.;</a:t>
            </a:r>
          </a:p>
          <a:p>
            <a:pPr lvl="1"/>
            <a:r>
              <a:rPr lang="en-GB" dirty="0"/>
              <a:t>working in simulation environment;</a:t>
            </a:r>
          </a:p>
          <a:p>
            <a:pPr lvl="1"/>
            <a:r>
              <a:rPr lang="en-GB" dirty="0"/>
              <a:t>performing algorithms in programming environment;</a:t>
            </a:r>
          </a:p>
          <a:p>
            <a:pPr lvl="1"/>
            <a:r>
              <a:rPr lang="en-GB" dirty="0"/>
              <a:t>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BE9A5-8D09-4804-A080-EE44AB67A725}"/>
              </a:ext>
            </a:extLst>
          </p:cNvPr>
          <p:cNvSpPr txBox="1"/>
          <p:nvPr/>
        </p:nvSpPr>
        <p:spPr>
          <a:xfrm rot="5400000">
            <a:off x="-731169" y="3136612"/>
            <a:ext cx="2204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policy </a:t>
            </a:r>
          </a:p>
        </p:txBody>
      </p:sp>
    </p:spTree>
    <p:extLst>
      <p:ext uri="{BB962C8B-B14F-4D97-AF65-F5344CB8AC3E}">
        <p14:creationId xmlns:p14="http://schemas.microsoft.com/office/powerpoint/2010/main" val="1148771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 избор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2506</Words>
  <Application>Microsoft Office PowerPoint</Application>
  <PresentationFormat>Breitbild</PresentationFormat>
  <Paragraphs>351</Paragraphs>
  <Slides>27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Schoolbook</vt:lpstr>
      <vt:lpstr>Courier New</vt:lpstr>
      <vt:lpstr>Office Theme</vt:lpstr>
      <vt:lpstr>PowerPoint-Präsentation</vt:lpstr>
      <vt:lpstr>Agenda</vt:lpstr>
      <vt:lpstr>Educational System in Bulgaria</vt:lpstr>
      <vt:lpstr>Main components of educational ecosystem for Computer science education</vt:lpstr>
      <vt:lpstr>Regulations of educational process </vt:lpstr>
      <vt:lpstr>Regulations of educational process </vt:lpstr>
      <vt:lpstr>Education in Computer science (Informatics) – timeline</vt:lpstr>
      <vt:lpstr>PowerPoint-Präsentation</vt:lpstr>
      <vt:lpstr>Syllabus “Computer Modelling” 3rd grade</vt:lpstr>
      <vt:lpstr>Syllabus “Computer Modelling” 3rd grade</vt:lpstr>
      <vt:lpstr>Syllabus “Computer Modelling” 4th grade</vt:lpstr>
      <vt:lpstr>Syllabus “Computer Modelling” 4th grade</vt:lpstr>
      <vt:lpstr>National programmes</vt:lpstr>
      <vt:lpstr>Where computer science is being taught?</vt:lpstr>
      <vt:lpstr>What kind of support do students and teachers have?</vt:lpstr>
      <vt:lpstr>Who can teach computer science subjects in primary school ?</vt:lpstr>
      <vt:lpstr>Not enough prepared teachers</vt:lpstr>
      <vt:lpstr>Complex requirements for the teachers’ competences</vt:lpstr>
      <vt:lpstr>Equipment</vt:lpstr>
      <vt:lpstr>Abstract concepts</vt:lpstr>
      <vt:lpstr>Use of mathematical concepts part of curricula in next grades</vt:lpstr>
      <vt:lpstr>Didactical approaches for solving of the challenges</vt:lpstr>
      <vt:lpstr>Which are the most difficult topics for the students?  – Teachers’ opinion</vt:lpstr>
      <vt:lpstr>When to start learning computer modeling? - Teachers’ opinions </vt:lpstr>
      <vt:lpstr>What needs to be changed? – Teachers’ opinion</vt:lpstr>
      <vt:lpstr>Next steps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leo1;D.D;N.B</dc:creator>
  <cp:lastModifiedBy>Peter Micheuz</cp:lastModifiedBy>
  <cp:revision>402</cp:revision>
  <dcterms:created xsi:type="dcterms:W3CDTF">2012-12-04T14:17:10Z</dcterms:created>
  <dcterms:modified xsi:type="dcterms:W3CDTF">2022-08-24T13:12:03Z</dcterms:modified>
</cp:coreProperties>
</file>